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25" r:id="rId4"/>
  </p:sldMasterIdLst>
  <p:notesMasterIdLst>
    <p:notesMasterId r:id="rId61"/>
  </p:notesMasterIdLst>
  <p:handoutMasterIdLst>
    <p:handoutMasterId r:id="rId62"/>
  </p:handoutMasterIdLst>
  <p:sldIdLst>
    <p:sldId id="256" r:id="rId5"/>
    <p:sldId id="309" r:id="rId6"/>
    <p:sldId id="319" r:id="rId7"/>
    <p:sldId id="378" r:id="rId8"/>
    <p:sldId id="369" r:id="rId9"/>
    <p:sldId id="389" r:id="rId10"/>
    <p:sldId id="390" r:id="rId11"/>
    <p:sldId id="387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1" r:id="rId22"/>
    <p:sldId id="371" r:id="rId23"/>
    <p:sldId id="324" r:id="rId24"/>
    <p:sldId id="332" r:id="rId25"/>
    <p:sldId id="367" r:id="rId26"/>
    <p:sldId id="403" r:id="rId27"/>
    <p:sldId id="404" r:id="rId28"/>
    <p:sldId id="402" r:id="rId29"/>
    <p:sldId id="405" r:id="rId30"/>
    <p:sldId id="325" r:id="rId31"/>
    <p:sldId id="406" r:id="rId32"/>
    <p:sldId id="362" r:id="rId33"/>
    <p:sldId id="331" r:id="rId34"/>
    <p:sldId id="351" r:id="rId35"/>
    <p:sldId id="313" r:id="rId36"/>
    <p:sldId id="333" r:id="rId37"/>
    <p:sldId id="334" r:id="rId38"/>
    <p:sldId id="343" r:id="rId39"/>
    <p:sldId id="347" r:id="rId40"/>
    <p:sldId id="338" r:id="rId41"/>
    <p:sldId id="342" r:id="rId42"/>
    <p:sldId id="350" r:id="rId43"/>
    <p:sldId id="348" r:id="rId44"/>
    <p:sldId id="349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4" r:id="rId56"/>
    <p:sldId id="365" r:id="rId57"/>
    <p:sldId id="366" r:id="rId58"/>
    <p:sldId id="377" r:id="rId59"/>
    <p:sldId id="31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34" autoAdjust="0"/>
  </p:normalViewPr>
  <p:slideViewPr>
    <p:cSldViewPr snapToGrid="0">
      <p:cViewPr>
        <p:scale>
          <a:sx n="81" d="100"/>
          <a:sy n="81" d="100"/>
        </p:scale>
        <p:origin x="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R^2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Ridge Regression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Sheet1!$G$2:$G$9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Sheet1!$H$2:$H$9</c:f>
              <c:numCache>
                <c:formatCode>General</c:formatCode>
                <c:ptCount val="8"/>
                <c:pt idx="0">
                  <c:v>-3.8806099999999999</c:v>
                </c:pt>
                <c:pt idx="1">
                  <c:v>-3.5823299999999998</c:v>
                </c:pt>
                <c:pt idx="2">
                  <c:v>-4.4046500000000002</c:v>
                </c:pt>
                <c:pt idx="3">
                  <c:v>-5.3980600000000001</c:v>
                </c:pt>
                <c:pt idx="4">
                  <c:v>-7.69109</c:v>
                </c:pt>
                <c:pt idx="5">
                  <c:v>-8.6372699999999991</c:v>
                </c:pt>
                <c:pt idx="6">
                  <c:v>-7.7754399999999997</c:v>
                </c:pt>
                <c:pt idx="7">
                  <c:v>-8.8413599999999999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A0-4599-B4AC-AC3F0CA0B0F5}"/>
            </c:ext>
          </c:extLst>
        </c:ser>
        <c:ser>
          <c:idx val="1"/>
          <c:order val="1"/>
          <c:tx>
            <c:strRef>
              <c:f>Sheet1!$I$1</c:f>
              <c:strCache>
                <c:ptCount val="1"/>
                <c:pt idx="0">
                  <c:v>Lasso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Sheet1!$G$2:$G$9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Sheet1!$I$2:$I$9</c:f>
              <c:numCache>
                <c:formatCode>General</c:formatCode>
                <c:ptCount val="8"/>
                <c:pt idx="0">
                  <c:v>-5.3370000000000001E-2</c:v>
                </c:pt>
                <c:pt idx="1">
                  <c:v>-5.339E-2</c:v>
                </c:pt>
                <c:pt idx="2">
                  <c:v>-0.15176999999999999</c:v>
                </c:pt>
                <c:pt idx="3">
                  <c:v>-8.3599999999999994E-3</c:v>
                </c:pt>
                <c:pt idx="4">
                  <c:v>-4.7969999999999999E-2</c:v>
                </c:pt>
                <c:pt idx="5">
                  <c:v>-4.9680000000000002E-2</c:v>
                </c:pt>
                <c:pt idx="6">
                  <c:v>-5.7489999999999999E-2</c:v>
                </c:pt>
                <c:pt idx="7">
                  <c:v>-9.3590000000000007E-2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A0-4599-B4AC-AC3F0CA0B0F5}"/>
            </c:ext>
          </c:extLst>
        </c:ser>
        <c:ser>
          <c:idx val="2"/>
          <c:order val="2"/>
          <c:tx>
            <c:strRef>
              <c:f>Sheet1!$J$1</c:f>
              <c:strCache>
                <c:ptCount val="1"/>
                <c:pt idx="0">
                  <c:v>Elastic 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Sheet1!$G$2:$G$9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Sheet1!$J$2:$J$9</c:f>
              <c:numCache>
                <c:formatCode>General</c:formatCode>
                <c:ptCount val="8"/>
                <c:pt idx="0">
                  <c:v>-3.6720000000000003E-2</c:v>
                </c:pt>
                <c:pt idx="1">
                  <c:v>-4.5940000000000002E-2</c:v>
                </c:pt>
                <c:pt idx="2">
                  <c:v>-0.17047999999999999</c:v>
                </c:pt>
                <c:pt idx="3">
                  <c:v>-0.10549</c:v>
                </c:pt>
                <c:pt idx="4">
                  <c:v>-6.5320000000000003E-2</c:v>
                </c:pt>
                <c:pt idx="5">
                  <c:v>-5.9389999999999998E-2</c:v>
                </c:pt>
                <c:pt idx="6">
                  <c:v>-0.17935999999999999</c:v>
                </c:pt>
                <c:pt idx="7">
                  <c:v>-0.14355999999999999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A0-4599-B4AC-AC3F0CA0B0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1719407"/>
        <c:axId val="371719823"/>
      </c:barChart>
      <c:catAx>
        <c:axId val="37171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71719823"/>
        <c:crosses val="autoZero"/>
        <c:auto val="1"/>
        <c:lblAlgn val="ctr"/>
        <c:lblOffset val="100"/>
        <c:noMultiLvlLbl val="0"/>
      </c:catAx>
      <c:valAx>
        <c:axId val="37171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71719407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absolute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Ridge Regression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0.51107490070430195</c:v>
                </c:pt>
                <c:pt idx="1">
                  <c:v>0.62687893507759096</c:v>
                </c:pt>
                <c:pt idx="2">
                  <c:v>4.51684423130569</c:v>
                </c:pt>
                <c:pt idx="3">
                  <c:v>2.89397789064919</c:v>
                </c:pt>
                <c:pt idx="4">
                  <c:v>1.9172789632217</c:v>
                </c:pt>
                <c:pt idx="5">
                  <c:v>0.57801667090714504</c:v>
                </c:pt>
                <c:pt idx="6">
                  <c:v>1.6777315984861501</c:v>
                </c:pt>
                <c:pt idx="7">
                  <c:v>0.53262337421422001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A7-47F8-9BED-208B1D47AF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Lasso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0.22319</c:v>
                </c:pt>
                <c:pt idx="1">
                  <c:v>0.26474900000000001</c:v>
                </c:pt>
                <c:pt idx="2">
                  <c:v>2.0499520000000002</c:v>
                </c:pt>
                <c:pt idx="3">
                  <c:v>1.1617710000000001</c:v>
                </c:pt>
                <c:pt idx="4">
                  <c:v>0.66286900000000004</c:v>
                </c:pt>
                <c:pt idx="5">
                  <c:v>0.17602999999999999</c:v>
                </c:pt>
                <c:pt idx="6">
                  <c:v>0.61239900000000003</c:v>
                </c:pt>
                <c:pt idx="7">
                  <c:v>0.158774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A7-47F8-9BED-208B1D47AF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Elastic 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0.22539500000000001</c:v>
                </c:pt>
                <c:pt idx="1">
                  <c:v>0.272316</c:v>
                </c:pt>
                <c:pt idx="2">
                  <c:v>2.0724459999999998</c:v>
                </c:pt>
                <c:pt idx="3">
                  <c:v>1.2239880000000001</c:v>
                </c:pt>
                <c:pt idx="4">
                  <c:v>0.66726600000000003</c:v>
                </c:pt>
                <c:pt idx="5">
                  <c:v>0.179537</c:v>
                </c:pt>
                <c:pt idx="6">
                  <c:v>0.63452200000000003</c:v>
                </c:pt>
                <c:pt idx="7">
                  <c:v>0.16003400000000001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A7-47F8-9BED-208B1D47AF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1719407"/>
        <c:axId val="371719823"/>
      </c:barChart>
      <c:catAx>
        <c:axId val="37171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71719823"/>
        <c:crosses val="autoZero"/>
        <c:auto val="1"/>
        <c:lblAlgn val="ctr"/>
        <c:lblOffset val="100"/>
        <c:noMultiLvlLbl val="0"/>
      </c:catAx>
      <c:valAx>
        <c:axId val="37171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71719407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square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Ridge Regression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Sheet1!$M$2:$M$9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Sheet1!$N$2:$N$9</c:f>
              <c:numCache>
                <c:formatCode>General</c:formatCode>
                <c:ptCount val="8"/>
                <c:pt idx="0">
                  <c:v>0.44262354399999998</c:v>
                </c:pt>
                <c:pt idx="1">
                  <c:v>0.65803780499999998</c:v>
                </c:pt>
                <c:pt idx="2">
                  <c:v>30.372559880000001</c:v>
                </c:pt>
                <c:pt idx="3">
                  <c:v>13.55439056</c:v>
                </c:pt>
                <c:pt idx="4">
                  <c:v>5.8866011150000004</c:v>
                </c:pt>
                <c:pt idx="5">
                  <c:v>0.5331861</c:v>
                </c:pt>
                <c:pt idx="6">
                  <c:v>4.9873064380000001</c:v>
                </c:pt>
                <c:pt idx="7">
                  <c:v>0.45507858299999998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B-430F-911E-044A9D7E9F00}"/>
            </c:ext>
          </c:extLst>
        </c:ser>
        <c:ser>
          <c:idx val="1"/>
          <c:order val="1"/>
          <c:tx>
            <c:strRef>
              <c:f>Sheet1!$O$1</c:f>
              <c:strCache>
                <c:ptCount val="1"/>
                <c:pt idx="0">
                  <c:v>Lasso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Sheet1!$M$2:$M$9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Sheet1!$O$2:$O$9</c:f>
              <c:numCache>
                <c:formatCode>General</c:formatCode>
                <c:ptCount val="8"/>
                <c:pt idx="0">
                  <c:v>9.5530000000000004E-2</c:v>
                </c:pt>
                <c:pt idx="1">
                  <c:v>0.15126999999999999</c:v>
                </c:pt>
                <c:pt idx="2">
                  <c:v>6.4725859999999997</c:v>
                </c:pt>
                <c:pt idx="3">
                  <c:v>2.1362320000000001</c:v>
                </c:pt>
                <c:pt idx="4">
                  <c:v>0.70980399999999999</c:v>
                </c:pt>
                <c:pt idx="5">
                  <c:v>5.8074000000000001E-2</c:v>
                </c:pt>
                <c:pt idx="6">
                  <c:v>0.60099899999999995</c:v>
                </c:pt>
                <c:pt idx="7">
                  <c:v>5.0569000000000003E-2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8B-430F-911E-044A9D7E9F00}"/>
            </c:ext>
          </c:extLst>
        </c:ser>
        <c:ser>
          <c:idx val="2"/>
          <c:order val="2"/>
          <c:tx>
            <c:strRef>
              <c:f>Sheet1!$P$1</c:f>
              <c:strCache>
                <c:ptCount val="1"/>
                <c:pt idx="0">
                  <c:v>Elastic 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Sheet1!$M$2:$M$9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Sheet1!$P$2:$P$9</c:f>
              <c:numCache>
                <c:formatCode>General</c:formatCode>
                <c:ptCount val="8"/>
                <c:pt idx="0">
                  <c:v>9.4020000000000006E-2</c:v>
                </c:pt>
                <c:pt idx="1">
                  <c:v>0.150201</c:v>
                </c:pt>
                <c:pt idx="2">
                  <c:v>6.5777359999999998</c:v>
                </c:pt>
                <c:pt idx="3">
                  <c:v>2.3420030000000001</c:v>
                </c:pt>
                <c:pt idx="4">
                  <c:v>0.72155400000000003</c:v>
                </c:pt>
                <c:pt idx="5">
                  <c:v>5.8611000000000003E-2</c:v>
                </c:pt>
                <c:pt idx="6">
                  <c:v>0.67025800000000002</c:v>
                </c:pt>
                <c:pt idx="7">
                  <c:v>5.2880000000000003E-2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8B-430F-911E-044A9D7E9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1719407"/>
        <c:axId val="371719823"/>
      </c:barChart>
      <c:catAx>
        <c:axId val="37171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71719823"/>
        <c:crosses val="autoZero"/>
        <c:auto val="1"/>
        <c:lblAlgn val="ctr"/>
        <c:lblOffset val="100"/>
        <c:noMultiLvlLbl val="0"/>
      </c:catAx>
      <c:valAx>
        <c:axId val="37171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71719407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R^2</a:t>
            </a:r>
            <a:r>
              <a:rPr lang="en-US" baseline="0"/>
              <a:t> error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Ridge Regression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  <c:pt idx="8">
                  <c:v>Total_Fructan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-3.0415000000000001</c:v>
                </c:pt>
                <c:pt idx="1">
                  <c:v>-3.4833500000000002</c:v>
                </c:pt>
                <c:pt idx="2">
                  <c:v>-2.6490499999999999</c:v>
                </c:pt>
                <c:pt idx="3">
                  <c:v>-2.5819299999999998</c:v>
                </c:pt>
                <c:pt idx="4">
                  <c:v>-2.94252</c:v>
                </c:pt>
                <c:pt idx="5">
                  <c:v>-2.4898400000000001</c:v>
                </c:pt>
                <c:pt idx="6">
                  <c:v>-2.97526</c:v>
                </c:pt>
                <c:pt idx="7">
                  <c:v>-3.0224600000000001</c:v>
                </c:pt>
                <c:pt idx="8">
                  <c:v>-2.9382299999999999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5-4333-BEF3-209A55B51A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Lasso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  <c:pt idx="8">
                  <c:v>Total_Fructan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-1.924E-2</c:v>
                </c:pt>
                <c:pt idx="1">
                  <c:v>-1.3169999999999999E-2</c:v>
                </c:pt>
                <c:pt idx="2">
                  <c:v>1.4208E-2</c:v>
                </c:pt>
                <c:pt idx="3">
                  <c:v>2.6225999999999999E-2</c:v>
                </c:pt>
                <c:pt idx="4">
                  <c:v>2.5089E-2</c:v>
                </c:pt>
                <c:pt idx="5">
                  <c:v>0.119368</c:v>
                </c:pt>
                <c:pt idx="6">
                  <c:v>1.7392999999999999E-2</c:v>
                </c:pt>
                <c:pt idx="7">
                  <c:v>-6.3000000000000003E-4</c:v>
                </c:pt>
                <c:pt idx="8">
                  <c:v>-1.234E-2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5-4333-BEF3-209A55B51A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Elastic 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  <c:pt idx="8">
                  <c:v>Total_Fructan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5.6633000000000003E-2</c:v>
                </c:pt>
                <c:pt idx="1">
                  <c:v>4.5440000000000001E-2</c:v>
                </c:pt>
                <c:pt idx="2">
                  <c:v>-8.924E-2</c:v>
                </c:pt>
                <c:pt idx="3">
                  <c:v>-1.355E-2</c:v>
                </c:pt>
                <c:pt idx="4">
                  <c:v>7.9229999999999995E-3</c:v>
                </c:pt>
                <c:pt idx="5">
                  <c:v>0.132907</c:v>
                </c:pt>
                <c:pt idx="6">
                  <c:v>2.043E-2</c:v>
                </c:pt>
                <c:pt idx="7">
                  <c:v>2.5075E-2</c:v>
                </c:pt>
                <c:pt idx="8">
                  <c:v>-0.14441999999999999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5-4333-BEF3-209A55B51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3402255"/>
        <c:axId val="2033395599"/>
      </c:barChart>
      <c:catAx>
        <c:axId val="203340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33395599"/>
        <c:crosses val="autoZero"/>
        <c:auto val="1"/>
        <c:lblAlgn val="ctr"/>
        <c:lblOffset val="100"/>
        <c:noMultiLvlLbl val="0"/>
      </c:catAx>
      <c:valAx>
        <c:axId val="203339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33402255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Mean absolute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Ridge Regression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0.44128800000000001</c:v>
                </c:pt>
                <c:pt idx="1">
                  <c:v>0.57971799999999996</c:v>
                </c:pt>
                <c:pt idx="2">
                  <c:v>3.5501309999999999</c:v>
                </c:pt>
                <c:pt idx="3">
                  <c:v>2.058246</c:v>
                </c:pt>
                <c:pt idx="4">
                  <c:v>1.3662270000000001</c:v>
                </c:pt>
                <c:pt idx="5">
                  <c:v>0.39242100000000002</c:v>
                </c:pt>
                <c:pt idx="6">
                  <c:v>1.3666419999999999</c:v>
                </c:pt>
                <c:pt idx="7">
                  <c:v>0.39158599999999999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8-4D34-9C4A-18CA6AD95B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Lasso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0.22097800000000001</c:v>
                </c:pt>
                <c:pt idx="1">
                  <c:v>0.26979599999999998</c:v>
                </c:pt>
                <c:pt idx="2">
                  <c:v>1.8823350000000001</c:v>
                </c:pt>
                <c:pt idx="3">
                  <c:v>1.104471</c:v>
                </c:pt>
                <c:pt idx="4">
                  <c:v>0.65255399999999997</c:v>
                </c:pt>
                <c:pt idx="5">
                  <c:v>0.187364</c:v>
                </c:pt>
                <c:pt idx="6">
                  <c:v>0.67854899999999996</c:v>
                </c:pt>
                <c:pt idx="7">
                  <c:v>0.18354100000000001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F8-4D34-9C4A-18CA6AD95B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Elastic 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0.221439</c:v>
                </c:pt>
                <c:pt idx="1">
                  <c:v>0.277698</c:v>
                </c:pt>
                <c:pt idx="2">
                  <c:v>1.960413</c:v>
                </c:pt>
                <c:pt idx="3">
                  <c:v>1.1068960000000001</c:v>
                </c:pt>
                <c:pt idx="4">
                  <c:v>0.66882600000000003</c:v>
                </c:pt>
                <c:pt idx="5">
                  <c:v>0.185754</c:v>
                </c:pt>
                <c:pt idx="6">
                  <c:v>0.70614900000000003</c:v>
                </c:pt>
                <c:pt idx="7">
                  <c:v>0.19680900000000001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F8-4D34-9C4A-18CA6AD95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0679920"/>
        <c:axId val="1960674096"/>
      </c:barChart>
      <c:catAx>
        <c:axId val="196067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60674096"/>
        <c:crosses val="autoZero"/>
        <c:auto val="1"/>
        <c:lblAlgn val="ctr"/>
        <c:lblOffset val="100"/>
        <c:noMultiLvlLbl val="0"/>
      </c:catAx>
      <c:valAx>
        <c:axId val="196067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60679920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Mean square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</c:f>
              <c:strCache>
                <c:ptCount val="1"/>
                <c:pt idx="0">
                  <c:v>Ridge Regression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Sheet1!$O$2:$O$9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Sheet1!$P$2:$P$9</c:f>
              <c:numCache>
                <c:formatCode>General</c:formatCode>
                <c:ptCount val="8"/>
                <c:pt idx="0">
                  <c:v>0.32416099999999998</c:v>
                </c:pt>
                <c:pt idx="1">
                  <c:v>0.562616</c:v>
                </c:pt>
                <c:pt idx="2">
                  <c:v>20.327909999999999</c:v>
                </c:pt>
                <c:pt idx="3">
                  <c:v>6.8885389999999997</c:v>
                </c:pt>
                <c:pt idx="4">
                  <c:v>2.9428109999999998</c:v>
                </c:pt>
                <c:pt idx="5">
                  <c:v>0.25688</c:v>
                </c:pt>
                <c:pt idx="6">
                  <c:v>2.933128</c:v>
                </c:pt>
                <c:pt idx="7">
                  <c:v>0.249752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D-473A-99AD-3E861B4E867C}"/>
            </c:ext>
          </c:extLst>
        </c:ser>
        <c:ser>
          <c:idx val="1"/>
          <c:order val="1"/>
          <c:tx>
            <c:strRef>
              <c:f>Sheet1!$Q$1</c:f>
              <c:strCache>
                <c:ptCount val="1"/>
                <c:pt idx="0">
                  <c:v>Lasso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Sheet1!$O$2:$O$9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Sheet1!$Q$2:$Q$9</c:f>
              <c:numCache>
                <c:formatCode>General</c:formatCode>
                <c:ptCount val="8"/>
                <c:pt idx="0">
                  <c:v>8.0411999999999997E-2</c:v>
                </c:pt>
                <c:pt idx="1">
                  <c:v>0.12686700000000001</c:v>
                </c:pt>
                <c:pt idx="2">
                  <c:v>5.4828450000000002</c:v>
                </c:pt>
                <c:pt idx="3">
                  <c:v>1.9185760000000001</c:v>
                </c:pt>
                <c:pt idx="4">
                  <c:v>0.73997000000000002</c:v>
                </c:pt>
                <c:pt idx="5">
                  <c:v>7.0102999999999999E-2</c:v>
                </c:pt>
                <c:pt idx="6">
                  <c:v>0.73292800000000002</c:v>
                </c:pt>
                <c:pt idx="7">
                  <c:v>5.8472000000000003E-2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ED-473A-99AD-3E861B4E867C}"/>
            </c:ext>
          </c:extLst>
        </c:ser>
        <c:ser>
          <c:idx val="2"/>
          <c:order val="2"/>
          <c:tx>
            <c:strRef>
              <c:f>Sheet1!$R$1</c:f>
              <c:strCache>
                <c:ptCount val="1"/>
                <c:pt idx="0">
                  <c:v>Elastic 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Sheet1!$O$2:$O$9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Sheet1!$R$2:$R$9</c:f>
              <c:numCache>
                <c:formatCode>General</c:formatCode>
                <c:ptCount val="8"/>
                <c:pt idx="0">
                  <c:v>8.3808999999999995E-2</c:v>
                </c:pt>
                <c:pt idx="1">
                  <c:v>0.14177500000000001</c:v>
                </c:pt>
                <c:pt idx="2">
                  <c:v>6.0616450000000004</c:v>
                </c:pt>
                <c:pt idx="3">
                  <c:v>1.974434</c:v>
                </c:pt>
                <c:pt idx="4">
                  <c:v>0.78356300000000001</c:v>
                </c:pt>
                <c:pt idx="5">
                  <c:v>6.4505000000000007E-2</c:v>
                </c:pt>
                <c:pt idx="6">
                  <c:v>0.78972200000000004</c:v>
                </c:pt>
                <c:pt idx="7">
                  <c:v>7.3493000000000003E-2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ED-473A-99AD-3E861B4E8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0679920"/>
        <c:axId val="1960674096"/>
      </c:barChart>
      <c:catAx>
        <c:axId val="196067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60674096"/>
        <c:crosses val="autoZero"/>
        <c:auto val="1"/>
        <c:lblAlgn val="ctr"/>
        <c:lblOffset val="100"/>
        <c:noMultiLvlLbl val="0"/>
      </c:catAx>
      <c:valAx>
        <c:axId val="196067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60679920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Elastic 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r2_score_error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Sheet1!$C$2:$C$9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-2.2733178905472939E-2</c:v>
                </c:pt>
                <c:pt idx="1">
                  <c:v>-4.0082646081690577E-2</c:v>
                </c:pt>
                <c:pt idx="2">
                  <c:v>-2.6646005860923198E-2</c:v>
                </c:pt>
                <c:pt idx="3">
                  <c:v>-1.8498523295286548E-2</c:v>
                </c:pt>
                <c:pt idx="4">
                  <c:v>-6.3862966001264981E-2</c:v>
                </c:pt>
                <c:pt idx="5">
                  <c:v>-5.6756575495279363E-2</c:v>
                </c:pt>
                <c:pt idx="6">
                  <c:v>-3.3618862740946581E-2</c:v>
                </c:pt>
                <c:pt idx="7">
                  <c:v>-0.17629314630716453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40-4F5D-8306-AD380261AE8B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mean_absolute_error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Sheet1!$C$2:$C$9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1.1119450085382681</c:v>
                </c:pt>
                <c:pt idx="1">
                  <c:v>1.3901642678676711</c:v>
                </c:pt>
                <c:pt idx="2">
                  <c:v>8.3215085287500603</c:v>
                </c:pt>
                <c:pt idx="3">
                  <c:v>5.36555771843374</c:v>
                </c:pt>
                <c:pt idx="4">
                  <c:v>3.2961615798563777</c:v>
                </c:pt>
                <c:pt idx="5">
                  <c:v>1.0267388115735279</c:v>
                </c:pt>
                <c:pt idx="6">
                  <c:v>3.4826113015816178</c:v>
                </c:pt>
                <c:pt idx="7">
                  <c:v>0.99195434431561702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40-4F5D-8306-AD380261AE8B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mean_squared_error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Sheet1!$C$2:$C$9</c:f>
              <c:strCache>
                <c:ptCount val="8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0.4399133994326806</c:v>
                </c:pt>
                <c:pt idx="1">
                  <c:v>0.68415755864797512</c:v>
                </c:pt>
                <c:pt idx="2">
                  <c:v>22.56793304856275</c:v>
                </c:pt>
                <c:pt idx="3">
                  <c:v>9.1165601275547399</c:v>
                </c:pt>
                <c:pt idx="4">
                  <c:v>3.9094420543692658</c:v>
                </c:pt>
                <c:pt idx="5">
                  <c:v>0.38463795360513942</c:v>
                </c:pt>
                <c:pt idx="6">
                  <c:v>3.99191199322301</c:v>
                </c:pt>
                <c:pt idx="7">
                  <c:v>0.35889498177719198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40-4F5D-8306-AD380261A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7225615"/>
        <c:axId val="2007228943"/>
      </c:barChart>
      <c:catAx>
        <c:axId val="2007225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07228943"/>
        <c:crosses val="autoZero"/>
        <c:auto val="1"/>
        <c:lblAlgn val="ctr"/>
        <c:lblOffset val="100"/>
        <c:noMultiLvlLbl val="0"/>
      </c:catAx>
      <c:valAx>
        <c:axId val="2007228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07225615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R^2</a:t>
            </a:r>
            <a:r>
              <a:rPr lang="en-US" baseline="0"/>
              <a:t> error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Lasso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  <c:pt idx="8">
                  <c:v>Total_Fructan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-1.924E-2</c:v>
                </c:pt>
                <c:pt idx="1">
                  <c:v>-1.3169999999999999E-2</c:v>
                </c:pt>
                <c:pt idx="2">
                  <c:v>1.4208E-2</c:v>
                </c:pt>
                <c:pt idx="3">
                  <c:v>2.6225999999999999E-2</c:v>
                </c:pt>
                <c:pt idx="4">
                  <c:v>2.5089E-2</c:v>
                </c:pt>
                <c:pt idx="5">
                  <c:v>0.119368</c:v>
                </c:pt>
                <c:pt idx="6">
                  <c:v>1.7392999999999999E-2</c:v>
                </c:pt>
                <c:pt idx="7">
                  <c:v>-6.3000000000000003E-4</c:v>
                </c:pt>
                <c:pt idx="8">
                  <c:v>-1.234E-2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57-4A4C-BF28-15C296C0EC3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Elastic 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Glucose</c:v>
                </c:pt>
                <c:pt idx="1">
                  <c:v>Fructose</c:v>
                </c:pt>
                <c:pt idx="2">
                  <c:v>Sucrose</c:v>
                </c:pt>
                <c:pt idx="3">
                  <c:v>Raffinose</c:v>
                </c:pt>
                <c:pt idx="4">
                  <c:v>Kestose</c:v>
                </c:pt>
                <c:pt idx="5">
                  <c:v>Maltose</c:v>
                </c:pt>
                <c:pt idx="6">
                  <c:v>Nystose</c:v>
                </c:pt>
                <c:pt idx="7">
                  <c:v>Kestopentaose</c:v>
                </c:pt>
                <c:pt idx="8">
                  <c:v>Total_Fructan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5.6633000000000003E-2</c:v>
                </c:pt>
                <c:pt idx="1">
                  <c:v>4.5440000000000001E-2</c:v>
                </c:pt>
                <c:pt idx="2">
                  <c:v>-8.924E-2</c:v>
                </c:pt>
                <c:pt idx="3">
                  <c:v>-1.355E-2</c:v>
                </c:pt>
                <c:pt idx="4">
                  <c:v>7.9229999999999995E-3</c:v>
                </c:pt>
                <c:pt idx="5">
                  <c:v>0.132907</c:v>
                </c:pt>
                <c:pt idx="6">
                  <c:v>2.043E-2</c:v>
                </c:pt>
                <c:pt idx="7">
                  <c:v>2.5075E-2</c:v>
                </c:pt>
                <c:pt idx="8">
                  <c:v>-0.14441999999999999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57-4A4C-BF28-15C296C0EC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3402255"/>
        <c:axId val="2033395599"/>
      </c:barChart>
      <c:catAx>
        <c:axId val="203340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33395599"/>
        <c:crosses val="autoZero"/>
        <c:auto val="1"/>
        <c:lblAlgn val="ctr"/>
        <c:lblOffset val="100"/>
        <c:noMultiLvlLbl val="0"/>
      </c:catAx>
      <c:valAx>
        <c:axId val="203339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33402255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1FB6BC-483B-4A0A-BA24-8ECE06DE6422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6430FA4-52F0-4E7A-9479-EF4E1AB85449}">
      <dgm:prSet/>
      <dgm:spPr/>
      <dgm:t>
        <a:bodyPr/>
        <a:lstStyle/>
        <a:p>
          <a:r>
            <a:rPr lang="en-US"/>
            <a:t>Motivation</a:t>
          </a:r>
        </a:p>
      </dgm:t>
    </dgm:pt>
    <dgm:pt modelId="{0F1E9FC7-C6F1-4896-888E-77217F6044EE}" type="parTrans" cxnId="{EEFD8746-EBCA-4445-B897-14A55FB2BE65}">
      <dgm:prSet/>
      <dgm:spPr/>
      <dgm:t>
        <a:bodyPr/>
        <a:lstStyle/>
        <a:p>
          <a:endParaRPr lang="en-US"/>
        </a:p>
      </dgm:t>
    </dgm:pt>
    <dgm:pt modelId="{105D7E0C-4493-4EF9-B7D1-94806111424E}" type="sibTrans" cxnId="{EEFD8746-EBCA-4445-B897-14A55FB2BE65}">
      <dgm:prSet/>
      <dgm:spPr/>
      <dgm:t>
        <a:bodyPr/>
        <a:lstStyle/>
        <a:p>
          <a:endParaRPr lang="en-US"/>
        </a:p>
      </dgm:t>
    </dgm:pt>
    <dgm:pt modelId="{9F1AC2C6-BACA-4ED5-93EC-2AB15C3F9C87}">
      <dgm:prSet/>
      <dgm:spPr/>
      <dgm:t>
        <a:bodyPr/>
        <a:lstStyle/>
        <a:p>
          <a:r>
            <a:rPr lang="en-US"/>
            <a:t>Data exploring</a:t>
          </a:r>
        </a:p>
      </dgm:t>
    </dgm:pt>
    <dgm:pt modelId="{438C10F8-549D-4291-8321-89D7C091D3EC}" type="parTrans" cxnId="{571F20CD-B457-410E-9F5C-697A4789077F}">
      <dgm:prSet/>
      <dgm:spPr/>
      <dgm:t>
        <a:bodyPr/>
        <a:lstStyle/>
        <a:p>
          <a:endParaRPr lang="en-US"/>
        </a:p>
      </dgm:t>
    </dgm:pt>
    <dgm:pt modelId="{82FB5BEC-F1E6-4E90-AAF0-F32338218BB1}" type="sibTrans" cxnId="{571F20CD-B457-410E-9F5C-697A4789077F}">
      <dgm:prSet/>
      <dgm:spPr/>
      <dgm:t>
        <a:bodyPr/>
        <a:lstStyle/>
        <a:p>
          <a:endParaRPr lang="en-US"/>
        </a:p>
      </dgm:t>
    </dgm:pt>
    <dgm:pt modelId="{05BE025A-B3CC-42F0-B2B3-272CB5084DD9}">
      <dgm:prSet/>
      <dgm:spPr/>
      <dgm:t>
        <a:bodyPr/>
        <a:lstStyle/>
        <a:p>
          <a:r>
            <a:rPr lang="en-US"/>
            <a:t>Segmentation</a:t>
          </a:r>
        </a:p>
      </dgm:t>
    </dgm:pt>
    <dgm:pt modelId="{CB118671-AC93-4CA0-802D-B388E6CC6BBB}" type="parTrans" cxnId="{8DDF2D0D-D36B-4066-8F2C-1571AFD672AC}">
      <dgm:prSet/>
      <dgm:spPr/>
      <dgm:t>
        <a:bodyPr/>
        <a:lstStyle/>
        <a:p>
          <a:endParaRPr lang="en-US"/>
        </a:p>
      </dgm:t>
    </dgm:pt>
    <dgm:pt modelId="{C1A8A167-4FFB-4E63-B8D6-AB287EE73D0F}" type="sibTrans" cxnId="{8DDF2D0D-D36B-4066-8F2C-1571AFD672AC}">
      <dgm:prSet/>
      <dgm:spPr/>
      <dgm:t>
        <a:bodyPr/>
        <a:lstStyle/>
        <a:p>
          <a:endParaRPr lang="en-US"/>
        </a:p>
      </dgm:t>
    </dgm:pt>
    <dgm:pt modelId="{6D71FCF3-1FFB-4DD2-8E26-98D6AEE070EE}">
      <dgm:prSet/>
      <dgm:spPr/>
      <dgm:t>
        <a:bodyPr/>
        <a:lstStyle/>
        <a:p>
          <a:r>
            <a:rPr lang="en-US"/>
            <a:t>Dataset</a:t>
          </a:r>
        </a:p>
      </dgm:t>
    </dgm:pt>
    <dgm:pt modelId="{106BB0A3-4C5D-4696-8370-C85B1B0DBEC3}" type="parTrans" cxnId="{1C83E6EE-7ADA-48A2-B159-A98C6C5E597C}">
      <dgm:prSet/>
      <dgm:spPr/>
      <dgm:t>
        <a:bodyPr/>
        <a:lstStyle/>
        <a:p>
          <a:endParaRPr lang="en-US"/>
        </a:p>
      </dgm:t>
    </dgm:pt>
    <dgm:pt modelId="{4C1363ED-76F3-4865-BE62-625EFF6B04AB}" type="sibTrans" cxnId="{1C83E6EE-7ADA-48A2-B159-A98C6C5E597C}">
      <dgm:prSet/>
      <dgm:spPr/>
      <dgm:t>
        <a:bodyPr/>
        <a:lstStyle/>
        <a:p>
          <a:endParaRPr lang="en-US"/>
        </a:p>
      </dgm:t>
    </dgm:pt>
    <dgm:pt modelId="{840A96A2-186F-4E3F-A618-3F085E3D6118}">
      <dgm:prSet/>
      <dgm:spPr/>
      <dgm:t>
        <a:bodyPr/>
        <a:lstStyle/>
        <a:p>
          <a:r>
            <a:rPr lang="en-US"/>
            <a:t>Building AI models</a:t>
          </a:r>
        </a:p>
      </dgm:t>
    </dgm:pt>
    <dgm:pt modelId="{F17B1A2C-8B11-4D0E-9A80-79F4327BECE7}" type="parTrans" cxnId="{500E8731-0494-4C95-98A5-83DA51A82749}">
      <dgm:prSet/>
      <dgm:spPr/>
      <dgm:t>
        <a:bodyPr/>
        <a:lstStyle/>
        <a:p>
          <a:endParaRPr lang="en-US"/>
        </a:p>
      </dgm:t>
    </dgm:pt>
    <dgm:pt modelId="{C4BE34F4-7958-4D29-AB4A-D0BADE9D58F4}" type="sibTrans" cxnId="{500E8731-0494-4C95-98A5-83DA51A82749}">
      <dgm:prSet/>
      <dgm:spPr/>
      <dgm:t>
        <a:bodyPr/>
        <a:lstStyle/>
        <a:p>
          <a:endParaRPr lang="en-US"/>
        </a:p>
      </dgm:t>
    </dgm:pt>
    <dgm:pt modelId="{38C417E2-5231-4746-BABF-C04D7FE4614B}">
      <dgm:prSet/>
      <dgm:spPr/>
      <dgm:t>
        <a:bodyPr/>
        <a:lstStyle/>
        <a:p>
          <a:r>
            <a:rPr lang="en-US"/>
            <a:t>Results</a:t>
          </a:r>
        </a:p>
      </dgm:t>
    </dgm:pt>
    <dgm:pt modelId="{FA255768-B88E-4E3B-9E16-7E47BB45CDF7}" type="parTrans" cxnId="{3DAF0842-4400-41B7-87C3-EE74C29F49D0}">
      <dgm:prSet/>
      <dgm:spPr/>
      <dgm:t>
        <a:bodyPr/>
        <a:lstStyle/>
        <a:p>
          <a:endParaRPr lang="en-US"/>
        </a:p>
      </dgm:t>
    </dgm:pt>
    <dgm:pt modelId="{DA952B16-96CD-44A0-BA53-F6A3770B67DD}" type="sibTrans" cxnId="{3DAF0842-4400-41B7-87C3-EE74C29F49D0}">
      <dgm:prSet/>
      <dgm:spPr/>
      <dgm:t>
        <a:bodyPr/>
        <a:lstStyle/>
        <a:p>
          <a:endParaRPr lang="en-US"/>
        </a:p>
      </dgm:t>
    </dgm:pt>
    <dgm:pt modelId="{EF88321A-0CB2-4A17-898E-34A16C385AF2}" type="pres">
      <dgm:prSet presAssocID="{9F1FB6BC-483B-4A0A-BA24-8ECE06DE6422}" presName="root" presStyleCnt="0">
        <dgm:presLayoutVars>
          <dgm:dir/>
          <dgm:resizeHandles val="exact"/>
        </dgm:presLayoutVars>
      </dgm:prSet>
      <dgm:spPr/>
    </dgm:pt>
    <dgm:pt modelId="{C7F82DDE-BA6E-45B2-978C-C250CF802353}" type="pres">
      <dgm:prSet presAssocID="{9F1FB6BC-483B-4A0A-BA24-8ECE06DE6422}" presName="container" presStyleCnt="0">
        <dgm:presLayoutVars>
          <dgm:dir/>
          <dgm:resizeHandles val="exact"/>
        </dgm:presLayoutVars>
      </dgm:prSet>
      <dgm:spPr/>
    </dgm:pt>
    <dgm:pt modelId="{7AFD11D5-5244-4369-9D5C-9A861ECCB899}" type="pres">
      <dgm:prSet presAssocID="{06430FA4-52F0-4E7A-9479-EF4E1AB85449}" presName="compNode" presStyleCnt="0"/>
      <dgm:spPr/>
    </dgm:pt>
    <dgm:pt modelId="{A724A58B-E990-427D-B9D1-07B61F46BA26}" type="pres">
      <dgm:prSet presAssocID="{06430FA4-52F0-4E7A-9479-EF4E1AB85449}" presName="iconBgRect" presStyleLbl="bgShp" presStyleIdx="0" presStyleCnt="6"/>
      <dgm:spPr/>
    </dgm:pt>
    <dgm:pt modelId="{59137AB3-7955-4FBD-8577-226D78BE1B6A}" type="pres">
      <dgm:prSet presAssocID="{06430FA4-52F0-4E7A-9479-EF4E1AB8544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7D39007-036C-40C7-8C33-C1DB6FCCFB3E}" type="pres">
      <dgm:prSet presAssocID="{06430FA4-52F0-4E7A-9479-EF4E1AB85449}" presName="spaceRect" presStyleCnt="0"/>
      <dgm:spPr/>
    </dgm:pt>
    <dgm:pt modelId="{AD45C4D8-9A61-4D12-9ECD-7B27C5746862}" type="pres">
      <dgm:prSet presAssocID="{06430FA4-52F0-4E7A-9479-EF4E1AB85449}" presName="textRect" presStyleLbl="revTx" presStyleIdx="0" presStyleCnt="6">
        <dgm:presLayoutVars>
          <dgm:chMax val="1"/>
          <dgm:chPref val="1"/>
        </dgm:presLayoutVars>
      </dgm:prSet>
      <dgm:spPr/>
    </dgm:pt>
    <dgm:pt modelId="{BC0875F0-9AAC-4C3D-89C9-45BD60E9CA97}" type="pres">
      <dgm:prSet presAssocID="{105D7E0C-4493-4EF9-B7D1-94806111424E}" presName="sibTrans" presStyleLbl="sibTrans2D1" presStyleIdx="0" presStyleCnt="0"/>
      <dgm:spPr/>
    </dgm:pt>
    <dgm:pt modelId="{EE3E7C0C-2D53-4B2C-B643-65A6A20E5301}" type="pres">
      <dgm:prSet presAssocID="{9F1AC2C6-BACA-4ED5-93EC-2AB15C3F9C87}" presName="compNode" presStyleCnt="0"/>
      <dgm:spPr/>
    </dgm:pt>
    <dgm:pt modelId="{8D782A24-F7BC-45A0-B371-D8BF85BCACBE}" type="pres">
      <dgm:prSet presAssocID="{9F1AC2C6-BACA-4ED5-93EC-2AB15C3F9C87}" presName="iconBgRect" presStyleLbl="bgShp" presStyleIdx="1" presStyleCnt="6"/>
      <dgm:spPr/>
    </dgm:pt>
    <dgm:pt modelId="{C1DFB34C-0317-4FC1-B459-642CEF3E5090}" type="pres">
      <dgm:prSet presAssocID="{9F1AC2C6-BACA-4ED5-93EC-2AB15C3F9C8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5086BD7-6813-491B-BF49-7D7A87D40928}" type="pres">
      <dgm:prSet presAssocID="{9F1AC2C6-BACA-4ED5-93EC-2AB15C3F9C87}" presName="spaceRect" presStyleCnt="0"/>
      <dgm:spPr/>
    </dgm:pt>
    <dgm:pt modelId="{46F441F5-65B8-45E8-865F-1297D350F6F0}" type="pres">
      <dgm:prSet presAssocID="{9F1AC2C6-BACA-4ED5-93EC-2AB15C3F9C87}" presName="textRect" presStyleLbl="revTx" presStyleIdx="1" presStyleCnt="6">
        <dgm:presLayoutVars>
          <dgm:chMax val="1"/>
          <dgm:chPref val="1"/>
        </dgm:presLayoutVars>
      </dgm:prSet>
      <dgm:spPr/>
    </dgm:pt>
    <dgm:pt modelId="{CD899944-F59A-4635-8FC9-C6C99663D9BF}" type="pres">
      <dgm:prSet presAssocID="{82FB5BEC-F1E6-4E90-AAF0-F32338218BB1}" presName="sibTrans" presStyleLbl="sibTrans2D1" presStyleIdx="0" presStyleCnt="0"/>
      <dgm:spPr/>
    </dgm:pt>
    <dgm:pt modelId="{4496824B-F7E4-4C3D-A9D0-9D77D62A0957}" type="pres">
      <dgm:prSet presAssocID="{05BE025A-B3CC-42F0-B2B3-272CB5084DD9}" presName="compNode" presStyleCnt="0"/>
      <dgm:spPr/>
    </dgm:pt>
    <dgm:pt modelId="{77405923-2175-4DED-A704-58A9DCED35D0}" type="pres">
      <dgm:prSet presAssocID="{05BE025A-B3CC-42F0-B2B3-272CB5084DD9}" presName="iconBgRect" presStyleLbl="bgShp" presStyleIdx="2" presStyleCnt="6"/>
      <dgm:spPr/>
    </dgm:pt>
    <dgm:pt modelId="{9CB95C98-5FD3-4D53-A045-3E9F0CB357AB}" type="pres">
      <dgm:prSet presAssocID="{05BE025A-B3CC-42F0-B2B3-272CB5084DD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8F241F0-1614-46BB-81D4-55C40725C9EB}" type="pres">
      <dgm:prSet presAssocID="{05BE025A-B3CC-42F0-B2B3-272CB5084DD9}" presName="spaceRect" presStyleCnt="0"/>
      <dgm:spPr/>
    </dgm:pt>
    <dgm:pt modelId="{D5A2A9B6-31C7-4747-916B-8FD13593AFAE}" type="pres">
      <dgm:prSet presAssocID="{05BE025A-B3CC-42F0-B2B3-272CB5084DD9}" presName="textRect" presStyleLbl="revTx" presStyleIdx="2" presStyleCnt="6">
        <dgm:presLayoutVars>
          <dgm:chMax val="1"/>
          <dgm:chPref val="1"/>
        </dgm:presLayoutVars>
      </dgm:prSet>
      <dgm:spPr/>
    </dgm:pt>
    <dgm:pt modelId="{433D4381-C08E-4D0E-9DD4-B814D7A65AD0}" type="pres">
      <dgm:prSet presAssocID="{C1A8A167-4FFB-4E63-B8D6-AB287EE73D0F}" presName="sibTrans" presStyleLbl="sibTrans2D1" presStyleIdx="0" presStyleCnt="0"/>
      <dgm:spPr/>
    </dgm:pt>
    <dgm:pt modelId="{CB944F40-783D-4991-B4BE-C9C57D6AA705}" type="pres">
      <dgm:prSet presAssocID="{6D71FCF3-1FFB-4DD2-8E26-98D6AEE070EE}" presName="compNode" presStyleCnt="0"/>
      <dgm:spPr/>
    </dgm:pt>
    <dgm:pt modelId="{19F05FA3-E174-4139-AE9B-AC37D5C10192}" type="pres">
      <dgm:prSet presAssocID="{6D71FCF3-1FFB-4DD2-8E26-98D6AEE070EE}" presName="iconBgRect" presStyleLbl="bgShp" presStyleIdx="3" presStyleCnt="6"/>
      <dgm:spPr/>
    </dgm:pt>
    <dgm:pt modelId="{6E9BD25C-F9ED-4A14-8D7B-4DAE97A2A94B}" type="pres">
      <dgm:prSet presAssocID="{6D71FCF3-1FFB-4DD2-8E26-98D6AEE070E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0FD1D3-3A27-4B2D-8594-ED343847C8BE}" type="pres">
      <dgm:prSet presAssocID="{6D71FCF3-1FFB-4DD2-8E26-98D6AEE070EE}" presName="spaceRect" presStyleCnt="0"/>
      <dgm:spPr/>
    </dgm:pt>
    <dgm:pt modelId="{77043225-FAA7-4543-AE14-34273D1882C7}" type="pres">
      <dgm:prSet presAssocID="{6D71FCF3-1FFB-4DD2-8E26-98D6AEE070EE}" presName="textRect" presStyleLbl="revTx" presStyleIdx="3" presStyleCnt="6">
        <dgm:presLayoutVars>
          <dgm:chMax val="1"/>
          <dgm:chPref val="1"/>
        </dgm:presLayoutVars>
      </dgm:prSet>
      <dgm:spPr/>
    </dgm:pt>
    <dgm:pt modelId="{36706A79-AAC5-4837-95A7-C9E5D41F0BEA}" type="pres">
      <dgm:prSet presAssocID="{4C1363ED-76F3-4865-BE62-625EFF6B04AB}" presName="sibTrans" presStyleLbl="sibTrans2D1" presStyleIdx="0" presStyleCnt="0"/>
      <dgm:spPr/>
    </dgm:pt>
    <dgm:pt modelId="{59E3EC2C-0345-4A1F-8D90-750C17C88572}" type="pres">
      <dgm:prSet presAssocID="{840A96A2-186F-4E3F-A618-3F085E3D6118}" presName="compNode" presStyleCnt="0"/>
      <dgm:spPr/>
    </dgm:pt>
    <dgm:pt modelId="{495B4A11-A066-4423-B5C7-885DC64D5EE8}" type="pres">
      <dgm:prSet presAssocID="{840A96A2-186F-4E3F-A618-3F085E3D6118}" presName="iconBgRect" presStyleLbl="bgShp" presStyleIdx="4" presStyleCnt="6"/>
      <dgm:spPr/>
    </dgm:pt>
    <dgm:pt modelId="{57839514-B3BA-4222-A84A-24974893709E}" type="pres">
      <dgm:prSet presAssocID="{840A96A2-186F-4E3F-A618-3F085E3D611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74D4F3A-FBD2-4D63-93F7-88A8242451DC}" type="pres">
      <dgm:prSet presAssocID="{840A96A2-186F-4E3F-A618-3F085E3D6118}" presName="spaceRect" presStyleCnt="0"/>
      <dgm:spPr/>
    </dgm:pt>
    <dgm:pt modelId="{F84E3A35-E285-4657-9D5B-6C480D2E8163}" type="pres">
      <dgm:prSet presAssocID="{840A96A2-186F-4E3F-A618-3F085E3D6118}" presName="textRect" presStyleLbl="revTx" presStyleIdx="4" presStyleCnt="6">
        <dgm:presLayoutVars>
          <dgm:chMax val="1"/>
          <dgm:chPref val="1"/>
        </dgm:presLayoutVars>
      </dgm:prSet>
      <dgm:spPr/>
    </dgm:pt>
    <dgm:pt modelId="{45F2992F-FA67-4E4E-8E19-FF6DAB1E63CC}" type="pres">
      <dgm:prSet presAssocID="{C4BE34F4-7958-4D29-AB4A-D0BADE9D58F4}" presName="sibTrans" presStyleLbl="sibTrans2D1" presStyleIdx="0" presStyleCnt="0"/>
      <dgm:spPr/>
    </dgm:pt>
    <dgm:pt modelId="{847B3951-348D-49FF-A375-BBB51EF951E5}" type="pres">
      <dgm:prSet presAssocID="{38C417E2-5231-4746-BABF-C04D7FE4614B}" presName="compNode" presStyleCnt="0"/>
      <dgm:spPr/>
    </dgm:pt>
    <dgm:pt modelId="{C1E2856A-20F8-4243-A975-47000ABEF37F}" type="pres">
      <dgm:prSet presAssocID="{38C417E2-5231-4746-BABF-C04D7FE4614B}" presName="iconBgRect" presStyleLbl="bgShp" presStyleIdx="5" presStyleCnt="6"/>
      <dgm:spPr/>
    </dgm:pt>
    <dgm:pt modelId="{E2FE5B00-7F0C-4A5B-AFC1-0F7C034BC314}" type="pres">
      <dgm:prSet presAssocID="{38C417E2-5231-4746-BABF-C04D7FE4614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185B25A-B93A-4529-BE72-5D74FBDD640E}" type="pres">
      <dgm:prSet presAssocID="{38C417E2-5231-4746-BABF-C04D7FE4614B}" presName="spaceRect" presStyleCnt="0"/>
      <dgm:spPr/>
    </dgm:pt>
    <dgm:pt modelId="{70C2DFF9-45E1-4EC8-96CB-DB97B031BBFC}" type="pres">
      <dgm:prSet presAssocID="{38C417E2-5231-4746-BABF-C04D7FE4614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C70AE09-9395-440D-B135-17D1EC220F0E}" type="presOf" srcId="{06430FA4-52F0-4E7A-9479-EF4E1AB85449}" destId="{AD45C4D8-9A61-4D12-9ECD-7B27C5746862}" srcOrd="0" destOrd="0" presId="urn:microsoft.com/office/officeart/2018/2/layout/IconCircleList"/>
    <dgm:cxn modelId="{8DDF2D0D-D36B-4066-8F2C-1571AFD672AC}" srcId="{9F1FB6BC-483B-4A0A-BA24-8ECE06DE6422}" destId="{05BE025A-B3CC-42F0-B2B3-272CB5084DD9}" srcOrd="2" destOrd="0" parTransId="{CB118671-AC93-4CA0-802D-B388E6CC6BBB}" sibTransId="{C1A8A167-4FFB-4E63-B8D6-AB287EE73D0F}"/>
    <dgm:cxn modelId="{A839781C-9B64-4BD3-92B2-C3CBB109B15D}" type="presOf" srcId="{840A96A2-186F-4E3F-A618-3F085E3D6118}" destId="{F84E3A35-E285-4657-9D5B-6C480D2E8163}" srcOrd="0" destOrd="0" presId="urn:microsoft.com/office/officeart/2018/2/layout/IconCircleList"/>
    <dgm:cxn modelId="{D8BF321E-A950-406F-8317-58EE663921A6}" type="presOf" srcId="{38C417E2-5231-4746-BABF-C04D7FE4614B}" destId="{70C2DFF9-45E1-4EC8-96CB-DB97B031BBFC}" srcOrd="0" destOrd="0" presId="urn:microsoft.com/office/officeart/2018/2/layout/IconCircleList"/>
    <dgm:cxn modelId="{AFF4862C-8E6E-4462-8469-9D04147E773B}" type="presOf" srcId="{82FB5BEC-F1E6-4E90-AAF0-F32338218BB1}" destId="{CD899944-F59A-4635-8FC9-C6C99663D9BF}" srcOrd="0" destOrd="0" presId="urn:microsoft.com/office/officeart/2018/2/layout/IconCircleList"/>
    <dgm:cxn modelId="{500E8731-0494-4C95-98A5-83DA51A82749}" srcId="{9F1FB6BC-483B-4A0A-BA24-8ECE06DE6422}" destId="{840A96A2-186F-4E3F-A618-3F085E3D6118}" srcOrd="4" destOrd="0" parTransId="{F17B1A2C-8B11-4D0E-9A80-79F4327BECE7}" sibTransId="{C4BE34F4-7958-4D29-AB4A-D0BADE9D58F4}"/>
    <dgm:cxn modelId="{3DAF0842-4400-41B7-87C3-EE74C29F49D0}" srcId="{9F1FB6BC-483B-4A0A-BA24-8ECE06DE6422}" destId="{38C417E2-5231-4746-BABF-C04D7FE4614B}" srcOrd="5" destOrd="0" parTransId="{FA255768-B88E-4E3B-9E16-7E47BB45CDF7}" sibTransId="{DA952B16-96CD-44A0-BA53-F6A3770B67DD}"/>
    <dgm:cxn modelId="{EEFD8746-EBCA-4445-B897-14A55FB2BE65}" srcId="{9F1FB6BC-483B-4A0A-BA24-8ECE06DE6422}" destId="{06430FA4-52F0-4E7A-9479-EF4E1AB85449}" srcOrd="0" destOrd="0" parTransId="{0F1E9FC7-C6F1-4896-888E-77217F6044EE}" sibTransId="{105D7E0C-4493-4EF9-B7D1-94806111424E}"/>
    <dgm:cxn modelId="{04692C52-5582-4FFF-9EB1-75F3156F0950}" type="presOf" srcId="{C1A8A167-4FFB-4E63-B8D6-AB287EE73D0F}" destId="{433D4381-C08E-4D0E-9DD4-B814D7A65AD0}" srcOrd="0" destOrd="0" presId="urn:microsoft.com/office/officeart/2018/2/layout/IconCircleList"/>
    <dgm:cxn modelId="{31835656-F199-4790-B527-836C0207F3DC}" type="presOf" srcId="{105D7E0C-4493-4EF9-B7D1-94806111424E}" destId="{BC0875F0-9AAC-4C3D-89C9-45BD60E9CA97}" srcOrd="0" destOrd="0" presId="urn:microsoft.com/office/officeart/2018/2/layout/IconCircleList"/>
    <dgm:cxn modelId="{CF0E2982-7EA4-4FA6-9D0A-82CA6DD6933F}" type="presOf" srcId="{9F1AC2C6-BACA-4ED5-93EC-2AB15C3F9C87}" destId="{46F441F5-65B8-45E8-865F-1297D350F6F0}" srcOrd="0" destOrd="0" presId="urn:microsoft.com/office/officeart/2018/2/layout/IconCircleList"/>
    <dgm:cxn modelId="{8C6BBCA7-95CC-4F3B-9465-CF740D4149A6}" type="presOf" srcId="{4C1363ED-76F3-4865-BE62-625EFF6B04AB}" destId="{36706A79-AAC5-4837-95A7-C9E5D41F0BEA}" srcOrd="0" destOrd="0" presId="urn:microsoft.com/office/officeart/2018/2/layout/IconCircleList"/>
    <dgm:cxn modelId="{4F9715AB-4FEB-4541-A84B-C8FDFE3A5FCF}" type="presOf" srcId="{C4BE34F4-7958-4D29-AB4A-D0BADE9D58F4}" destId="{45F2992F-FA67-4E4E-8E19-FF6DAB1E63CC}" srcOrd="0" destOrd="0" presId="urn:microsoft.com/office/officeart/2018/2/layout/IconCircleList"/>
    <dgm:cxn modelId="{B4D2C1C4-FCF7-4F94-B6C2-ADE491D1BAD3}" type="presOf" srcId="{05BE025A-B3CC-42F0-B2B3-272CB5084DD9}" destId="{D5A2A9B6-31C7-4747-916B-8FD13593AFAE}" srcOrd="0" destOrd="0" presId="urn:microsoft.com/office/officeart/2018/2/layout/IconCircleList"/>
    <dgm:cxn modelId="{571F20CD-B457-410E-9F5C-697A4789077F}" srcId="{9F1FB6BC-483B-4A0A-BA24-8ECE06DE6422}" destId="{9F1AC2C6-BACA-4ED5-93EC-2AB15C3F9C87}" srcOrd="1" destOrd="0" parTransId="{438C10F8-549D-4291-8321-89D7C091D3EC}" sibTransId="{82FB5BEC-F1E6-4E90-AAF0-F32338218BB1}"/>
    <dgm:cxn modelId="{BA8840D7-E73F-4034-A4AC-890E159572D2}" type="presOf" srcId="{6D71FCF3-1FFB-4DD2-8E26-98D6AEE070EE}" destId="{77043225-FAA7-4543-AE14-34273D1882C7}" srcOrd="0" destOrd="0" presId="urn:microsoft.com/office/officeart/2018/2/layout/IconCircleList"/>
    <dgm:cxn modelId="{D7E64FDC-F5E4-4CAF-8CC3-8A096D84DD1A}" type="presOf" srcId="{9F1FB6BC-483B-4A0A-BA24-8ECE06DE6422}" destId="{EF88321A-0CB2-4A17-898E-34A16C385AF2}" srcOrd="0" destOrd="0" presId="urn:microsoft.com/office/officeart/2018/2/layout/IconCircleList"/>
    <dgm:cxn modelId="{1C83E6EE-7ADA-48A2-B159-A98C6C5E597C}" srcId="{9F1FB6BC-483B-4A0A-BA24-8ECE06DE6422}" destId="{6D71FCF3-1FFB-4DD2-8E26-98D6AEE070EE}" srcOrd="3" destOrd="0" parTransId="{106BB0A3-4C5D-4696-8370-C85B1B0DBEC3}" sibTransId="{4C1363ED-76F3-4865-BE62-625EFF6B04AB}"/>
    <dgm:cxn modelId="{EF92D691-489A-4381-BA85-A53F227D7CF9}" type="presParOf" srcId="{EF88321A-0CB2-4A17-898E-34A16C385AF2}" destId="{C7F82DDE-BA6E-45B2-978C-C250CF802353}" srcOrd="0" destOrd="0" presId="urn:microsoft.com/office/officeart/2018/2/layout/IconCircleList"/>
    <dgm:cxn modelId="{519B537E-BCFC-4EC4-94EE-50B4B201797D}" type="presParOf" srcId="{C7F82DDE-BA6E-45B2-978C-C250CF802353}" destId="{7AFD11D5-5244-4369-9D5C-9A861ECCB899}" srcOrd="0" destOrd="0" presId="urn:microsoft.com/office/officeart/2018/2/layout/IconCircleList"/>
    <dgm:cxn modelId="{20C6BEDE-48F2-4568-B0B0-A4A44945D37E}" type="presParOf" srcId="{7AFD11D5-5244-4369-9D5C-9A861ECCB899}" destId="{A724A58B-E990-427D-B9D1-07B61F46BA26}" srcOrd="0" destOrd="0" presId="urn:microsoft.com/office/officeart/2018/2/layout/IconCircleList"/>
    <dgm:cxn modelId="{D86F6EF1-76B2-4F28-B64E-A6A56B0EACE6}" type="presParOf" srcId="{7AFD11D5-5244-4369-9D5C-9A861ECCB899}" destId="{59137AB3-7955-4FBD-8577-226D78BE1B6A}" srcOrd="1" destOrd="0" presId="urn:microsoft.com/office/officeart/2018/2/layout/IconCircleList"/>
    <dgm:cxn modelId="{938A0A59-8707-4C6D-A3CD-F93B2341231D}" type="presParOf" srcId="{7AFD11D5-5244-4369-9D5C-9A861ECCB899}" destId="{87D39007-036C-40C7-8C33-C1DB6FCCFB3E}" srcOrd="2" destOrd="0" presId="urn:microsoft.com/office/officeart/2018/2/layout/IconCircleList"/>
    <dgm:cxn modelId="{9BB60B28-ABD8-4E95-B84A-32BFB5F7896F}" type="presParOf" srcId="{7AFD11D5-5244-4369-9D5C-9A861ECCB899}" destId="{AD45C4D8-9A61-4D12-9ECD-7B27C5746862}" srcOrd="3" destOrd="0" presId="urn:microsoft.com/office/officeart/2018/2/layout/IconCircleList"/>
    <dgm:cxn modelId="{8872F78C-1E8C-4FA2-9E78-98C6EBA69390}" type="presParOf" srcId="{C7F82DDE-BA6E-45B2-978C-C250CF802353}" destId="{BC0875F0-9AAC-4C3D-89C9-45BD60E9CA97}" srcOrd="1" destOrd="0" presId="urn:microsoft.com/office/officeart/2018/2/layout/IconCircleList"/>
    <dgm:cxn modelId="{2C83B4E1-2BFA-4504-800F-D4D9D7BD2B29}" type="presParOf" srcId="{C7F82DDE-BA6E-45B2-978C-C250CF802353}" destId="{EE3E7C0C-2D53-4B2C-B643-65A6A20E5301}" srcOrd="2" destOrd="0" presId="urn:microsoft.com/office/officeart/2018/2/layout/IconCircleList"/>
    <dgm:cxn modelId="{A767EEFC-4393-422B-B5AB-89289B5AB5A4}" type="presParOf" srcId="{EE3E7C0C-2D53-4B2C-B643-65A6A20E5301}" destId="{8D782A24-F7BC-45A0-B371-D8BF85BCACBE}" srcOrd="0" destOrd="0" presId="urn:microsoft.com/office/officeart/2018/2/layout/IconCircleList"/>
    <dgm:cxn modelId="{4DAFEC37-5836-4DEC-B8EC-11372FC620AC}" type="presParOf" srcId="{EE3E7C0C-2D53-4B2C-B643-65A6A20E5301}" destId="{C1DFB34C-0317-4FC1-B459-642CEF3E5090}" srcOrd="1" destOrd="0" presId="urn:microsoft.com/office/officeart/2018/2/layout/IconCircleList"/>
    <dgm:cxn modelId="{677E4CE2-92FA-4DC8-B230-0E2690B16469}" type="presParOf" srcId="{EE3E7C0C-2D53-4B2C-B643-65A6A20E5301}" destId="{A5086BD7-6813-491B-BF49-7D7A87D40928}" srcOrd="2" destOrd="0" presId="urn:microsoft.com/office/officeart/2018/2/layout/IconCircleList"/>
    <dgm:cxn modelId="{9DB8108F-CEDB-4AA3-97DA-73A9C04A738C}" type="presParOf" srcId="{EE3E7C0C-2D53-4B2C-B643-65A6A20E5301}" destId="{46F441F5-65B8-45E8-865F-1297D350F6F0}" srcOrd="3" destOrd="0" presId="urn:microsoft.com/office/officeart/2018/2/layout/IconCircleList"/>
    <dgm:cxn modelId="{06B43B24-3E69-444A-AB53-E12F77363989}" type="presParOf" srcId="{C7F82DDE-BA6E-45B2-978C-C250CF802353}" destId="{CD899944-F59A-4635-8FC9-C6C99663D9BF}" srcOrd="3" destOrd="0" presId="urn:microsoft.com/office/officeart/2018/2/layout/IconCircleList"/>
    <dgm:cxn modelId="{CF3D6B5C-50E9-4C17-9508-2453A05B6E97}" type="presParOf" srcId="{C7F82DDE-BA6E-45B2-978C-C250CF802353}" destId="{4496824B-F7E4-4C3D-A9D0-9D77D62A0957}" srcOrd="4" destOrd="0" presId="urn:microsoft.com/office/officeart/2018/2/layout/IconCircleList"/>
    <dgm:cxn modelId="{9A64F35F-E163-4A2A-A3A1-9634B178CCD9}" type="presParOf" srcId="{4496824B-F7E4-4C3D-A9D0-9D77D62A0957}" destId="{77405923-2175-4DED-A704-58A9DCED35D0}" srcOrd="0" destOrd="0" presId="urn:microsoft.com/office/officeart/2018/2/layout/IconCircleList"/>
    <dgm:cxn modelId="{C68B6050-7C5C-439C-8C83-9428B585629F}" type="presParOf" srcId="{4496824B-F7E4-4C3D-A9D0-9D77D62A0957}" destId="{9CB95C98-5FD3-4D53-A045-3E9F0CB357AB}" srcOrd="1" destOrd="0" presId="urn:microsoft.com/office/officeart/2018/2/layout/IconCircleList"/>
    <dgm:cxn modelId="{E0BFFA7C-4666-468D-AB8D-105FC03B88E3}" type="presParOf" srcId="{4496824B-F7E4-4C3D-A9D0-9D77D62A0957}" destId="{08F241F0-1614-46BB-81D4-55C40725C9EB}" srcOrd="2" destOrd="0" presId="urn:microsoft.com/office/officeart/2018/2/layout/IconCircleList"/>
    <dgm:cxn modelId="{FC065778-5FEE-40E0-82BB-AC552F82592A}" type="presParOf" srcId="{4496824B-F7E4-4C3D-A9D0-9D77D62A0957}" destId="{D5A2A9B6-31C7-4747-916B-8FD13593AFAE}" srcOrd="3" destOrd="0" presId="urn:microsoft.com/office/officeart/2018/2/layout/IconCircleList"/>
    <dgm:cxn modelId="{7E6E448D-950B-45FA-B1BC-35919FDB8566}" type="presParOf" srcId="{C7F82DDE-BA6E-45B2-978C-C250CF802353}" destId="{433D4381-C08E-4D0E-9DD4-B814D7A65AD0}" srcOrd="5" destOrd="0" presId="urn:microsoft.com/office/officeart/2018/2/layout/IconCircleList"/>
    <dgm:cxn modelId="{4F3E264B-DDD2-45C2-96ED-901589EFB609}" type="presParOf" srcId="{C7F82DDE-BA6E-45B2-978C-C250CF802353}" destId="{CB944F40-783D-4991-B4BE-C9C57D6AA705}" srcOrd="6" destOrd="0" presId="urn:microsoft.com/office/officeart/2018/2/layout/IconCircleList"/>
    <dgm:cxn modelId="{1CC8F429-7DCC-4405-96B6-91B7CBCFCF6D}" type="presParOf" srcId="{CB944F40-783D-4991-B4BE-C9C57D6AA705}" destId="{19F05FA3-E174-4139-AE9B-AC37D5C10192}" srcOrd="0" destOrd="0" presId="urn:microsoft.com/office/officeart/2018/2/layout/IconCircleList"/>
    <dgm:cxn modelId="{5D492AC9-17AD-4360-AF15-73F2D59BC18C}" type="presParOf" srcId="{CB944F40-783D-4991-B4BE-C9C57D6AA705}" destId="{6E9BD25C-F9ED-4A14-8D7B-4DAE97A2A94B}" srcOrd="1" destOrd="0" presId="urn:microsoft.com/office/officeart/2018/2/layout/IconCircleList"/>
    <dgm:cxn modelId="{1DE48B84-3CA6-4307-AC06-A49E9A99310B}" type="presParOf" srcId="{CB944F40-783D-4991-B4BE-C9C57D6AA705}" destId="{1B0FD1D3-3A27-4B2D-8594-ED343847C8BE}" srcOrd="2" destOrd="0" presId="urn:microsoft.com/office/officeart/2018/2/layout/IconCircleList"/>
    <dgm:cxn modelId="{79B6D92A-BB9C-4EE7-A2A2-2362447E2469}" type="presParOf" srcId="{CB944F40-783D-4991-B4BE-C9C57D6AA705}" destId="{77043225-FAA7-4543-AE14-34273D1882C7}" srcOrd="3" destOrd="0" presId="urn:microsoft.com/office/officeart/2018/2/layout/IconCircleList"/>
    <dgm:cxn modelId="{09F5CA29-CE07-4DA0-8E93-5D4615A592EC}" type="presParOf" srcId="{C7F82DDE-BA6E-45B2-978C-C250CF802353}" destId="{36706A79-AAC5-4837-95A7-C9E5D41F0BEA}" srcOrd="7" destOrd="0" presId="urn:microsoft.com/office/officeart/2018/2/layout/IconCircleList"/>
    <dgm:cxn modelId="{7B369B56-0A4A-40F3-B243-BA55986BB618}" type="presParOf" srcId="{C7F82DDE-BA6E-45B2-978C-C250CF802353}" destId="{59E3EC2C-0345-4A1F-8D90-750C17C88572}" srcOrd="8" destOrd="0" presId="urn:microsoft.com/office/officeart/2018/2/layout/IconCircleList"/>
    <dgm:cxn modelId="{CEADCF1C-C4AE-44FC-9BE1-D37DC0E11AFA}" type="presParOf" srcId="{59E3EC2C-0345-4A1F-8D90-750C17C88572}" destId="{495B4A11-A066-4423-B5C7-885DC64D5EE8}" srcOrd="0" destOrd="0" presId="urn:microsoft.com/office/officeart/2018/2/layout/IconCircleList"/>
    <dgm:cxn modelId="{E5708C20-8EC1-4FF2-AB92-26689497049A}" type="presParOf" srcId="{59E3EC2C-0345-4A1F-8D90-750C17C88572}" destId="{57839514-B3BA-4222-A84A-24974893709E}" srcOrd="1" destOrd="0" presId="urn:microsoft.com/office/officeart/2018/2/layout/IconCircleList"/>
    <dgm:cxn modelId="{D9DD74BE-DDDE-4357-9C7B-88A833D2BF86}" type="presParOf" srcId="{59E3EC2C-0345-4A1F-8D90-750C17C88572}" destId="{774D4F3A-FBD2-4D63-93F7-88A8242451DC}" srcOrd="2" destOrd="0" presId="urn:microsoft.com/office/officeart/2018/2/layout/IconCircleList"/>
    <dgm:cxn modelId="{67BBAD31-AB00-4BA7-81C5-59896BACA105}" type="presParOf" srcId="{59E3EC2C-0345-4A1F-8D90-750C17C88572}" destId="{F84E3A35-E285-4657-9D5B-6C480D2E8163}" srcOrd="3" destOrd="0" presId="urn:microsoft.com/office/officeart/2018/2/layout/IconCircleList"/>
    <dgm:cxn modelId="{B1DCB428-AB95-4ED4-A484-3EC22C6BF573}" type="presParOf" srcId="{C7F82DDE-BA6E-45B2-978C-C250CF802353}" destId="{45F2992F-FA67-4E4E-8E19-FF6DAB1E63CC}" srcOrd="9" destOrd="0" presId="urn:microsoft.com/office/officeart/2018/2/layout/IconCircleList"/>
    <dgm:cxn modelId="{6759B4DB-CA25-40D6-9E60-19FD7986863F}" type="presParOf" srcId="{C7F82DDE-BA6E-45B2-978C-C250CF802353}" destId="{847B3951-348D-49FF-A375-BBB51EF951E5}" srcOrd="10" destOrd="0" presId="urn:microsoft.com/office/officeart/2018/2/layout/IconCircleList"/>
    <dgm:cxn modelId="{A4AF41FC-F184-48F7-B42D-678E974C1E95}" type="presParOf" srcId="{847B3951-348D-49FF-A375-BBB51EF951E5}" destId="{C1E2856A-20F8-4243-A975-47000ABEF37F}" srcOrd="0" destOrd="0" presId="urn:microsoft.com/office/officeart/2018/2/layout/IconCircleList"/>
    <dgm:cxn modelId="{E0FF0C49-266D-4CEC-87D8-7D4E851EC894}" type="presParOf" srcId="{847B3951-348D-49FF-A375-BBB51EF951E5}" destId="{E2FE5B00-7F0C-4A5B-AFC1-0F7C034BC314}" srcOrd="1" destOrd="0" presId="urn:microsoft.com/office/officeart/2018/2/layout/IconCircleList"/>
    <dgm:cxn modelId="{059144CD-8B76-4F0B-9811-D5CCB94B6C8E}" type="presParOf" srcId="{847B3951-348D-49FF-A375-BBB51EF951E5}" destId="{0185B25A-B93A-4529-BE72-5D74FBDD640E}" srcOrd="2" destOrd="0" presId="urn:microsoft.com/office/officeart/2018/2/layout/IconCircleList"/>
    <dgm:cxn modelId="{D37C1115-28A4-44B3-A9BE-309DE575B1A0}" type="presParOf" srcId="{847B3951-348D-49FF-A375-BBB51EF951E5}" destId="{70C2DFF9-45E1-4EC8-96CB-DB97B031BBF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9258F3-DD72-4C74-8EB2-C0CC25FD454F}" type="doc">
      <dgm:prSet loTypeId="urn:microsoft.com/office/officeart/2008/layout/AlternatingPictureBlocks" loCatId="pictur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0AA5FEA-D1B8-465E-BED9-62C46EA99DF8}">
      <dgm:prSet phldrT="[Text]"/>
      <dgm:spPr/>
      <dgm:t>
        <a:bodyPr/>
        <a:lstStyle/>
        <a:p>
          <a:r>
            <a:rPr lang="en-US" dirty="0"/>
            <a:t>Mean</a:t>
          </a:r>
        </a:p>
      </dgm:t>
    </dgm:pt>
    <dgm:pt modelId="{868A9275-0371-4710-AC3B-4936A180916E}" type="parTrans" cxnId="{C4CB3982-96FB-44CC-9F68-FFC982BD7163}">
      <dgm:prSet/>
      <dgm:spPr/>
      <dgm:t>
        <a:bodyPr/>
        <a:lstStyle/>
        <a:p>
          <a:endParaRPr lang="en-US"/>
        </a:p>
      </dgm:t>
    </dgm:pt>
    <dgm:pt modelId="{C820A1F9-9038-4DB4-8B89-AB1ABDCFB34E}" type="sibTrans" cxnId="{C4CB3982-96FB-44CC-9F68-FFC982BD7163}">
      <dgm:prSet/>
      <dgm:spPr/>
      <dgm:t>
        <a:bodyPr/>
        <a:lstStyle/>
        <a:p>
          <a:endParaRPr lang="en-US"/>
        </a:p>
      </dgm:t>
    </dgm:pt>
    <dgm:pt modelId="{0D7BD797-9B58-405F-B4AF-9D4C968B4CC7}">
      <dgm:prSet phldrT="[Text]"/>
      <dgm:spPr/>
      <dgm:t>
        <a:bodyPr/>
        <a:lstStyle/>
        <a:p>
          <a:r>
            <a:rPr lang="en-US" dirty="0"/>
            <a:t>Median</a:t>
          </a:r>
        </a:p>
      </dgm:t>
    </dgm:pt>
    <dgm:pt modelId="{B1A71A0B-738E-46A8-B234-D8EDD68EDD0D}" type="parTrans" cxnId="{2F428379-1240-412A-A989-E01A84838686}">
      <dgm:prSet/>
      <dgm:spPr/>
      <dgm:t>
        <a:bodyPr/>
        <a:lstStyle/>
        <a:p>
          <a:endParaRPr lang="en-US"/>
        </a:p>
      </dgm:t>
    </dgm:pt>
    <dgm:pt modelId="{8E0686D6-CC5B-42F2-89C6-CC03D3F2AA84}" type="sibTrans" cxnId="{2F428379-1240-412A-A989-E01A84838686}">
      <dgm:prSet/>
      <dgm:spPr/>
      <dgm:t>
        <a:bodyPr/>
        <a:lstStyle/>
        <a:p>
          <a:endParaRPr lang="en-US"/>
        </a:p>
      </dgm:t>
    </dgm:pt>
    <dgm:pt modelId="{E07C581A-3EB2-4BE2-8DAB-F57A8122EE20}">
      <dgm:prSet phldrT="[Text]"/>
      <dgm:spPr/>
      <dgm:t>
        <a:bodyPr/>
        <a:lstStyle/>
        <a:p>
          <a:r>
            <a:rPr lang="en-US" dirty="0"/>
            <a:t>High computation</a:t>
          </a:r>
        </a:p>
      </dgm:t>
    </dgm:pt>
    <dgm:pt modelId="{0B4003BB-78F7-40F9-A909-92D4DC0DAB0B}" type="parTrans" cxnId="{D07B8043-3296-4896-BA39-48C0A5C5F368}">
      <dgm:prSet/>
      <dgm:spPr/>
      <dgm:t>
        <a:bodyPr/>
        <a:lstStyle/>
        <a:p>
          <a:endParaRPr lang="en-US"/>
        </a:p>
      </dgm:t>
    </dgm:pt>
    <dgm:pt modelId="{76D6A745-7FB5-40D5-AEC0-6F6E88EA5F17}" type="sibTrans" cxnId="{D07B8043-3296-4896-BA39-48C0A5C5F368}">
      <dgm:prSet/>
      <dgm:spPr/>
      <dgm:t>
        <a:bodyPr/>
        <a:lstStyle/>
        <a:p>
          <a:endParaRPr lang="en-US"/>
        </a:p>
      </dgm:t>
    </dgm:pt>
    <dgm:pt modelId="{B837C3F3-0F99-47E7-A99A-64DA0B289CC5}">
      <dgm:prSet phldrT="[Text]"/>
      <dgm:spPr/>
      <dgm:t>
        <a:bodyPr/>
        <a:lstStyle/>
        <a:p>
          <a:r>
            <a:rPr lang="en-US" dirty="0"/>
            <a:t>Take less amount of time</a:t>
          </a:r>
        </a:p>
      </dgm:t>
    </dgm:pt>
    <dgm:pt modelId="{BEE81019-CE27-4D9A-A7FE-60A70339A526}" type="parTrans" cxnId="{B61DB195-DCD6-4E34-8853-95F640D08946}">
      <dgm:prSet/>
      <dgm:spPr/>
      <dgm:t>
        <a:bodyPr/>
        <a:lstStyle/>
        <a:p>
          <a:endParaRPr lang="en-US"/>
        </a:p>
      </dgm:t>
    </dgm:pt>
    <dgm:pt modelId="{6C6DE335-0464-400C-86A8-5F1476A5FCD4}" type="sibTrans" cxnId="{B61DB195-DCD6-4E34-8853-95F640D08946}">
      <dgm:prSet/>
      <dgm:spPr/>
      <dgm:t>
        <a:bodyPr/>
        <a:lstStyle/>
        <a:p>
          <a:endParaRPr lang="en-US"/>
        </a:p>
      </dgm:t>
    </dgm:pt>
    <dgm:pt modelId="{CA15E8B6-AFC5-49D5-8A45-37E8D4195302}">
      <dgm:prSet phldrT="[Text]"/>
      <dgm:spPr/>
      <dgm:t>
        <a:bodyPr/>
        <a:lstStyle/>
        <a:p>
          <a:r>
            <a:rPr lang="en-US" dirty="0"/>
            <a:t>More than 30 min for single image (i5, 8GB ram)</a:t>
          </a:r>
        </a:p>
      </dgm:t>
    </dgm:pt>
    <dgm:pt modelId="{86C6BE6A-7473-49EA-AAED-6A94703299CF}" type="parTrans" cxnId="{148C2845-CED4-469B-8EA5-F720D9E57E43}">
      <dgm:prSet/>
      <dgm:spPr/>
      <dgm:t>
        <a:bodyPr/>
        <a:lstStyle/>
        <a:p>
          <a:endParaRPr lang="en-US"/>
        </a:p>
      </dgm:t>
    </dgm:pt>
    <dgm:pt modelId="{729BA818-3A7F-4D74-AE83-40D33DC4636C}" type="sibTrans" cxnId="{148C2845-CED4-469B-8EA5-F720D9E57E43}">
      <dgm:prSet/>
      <dgm:spPr/>
      <dgm:t>
        <a:bodyPr/>
        <a:lstStyle/>
        <a:p>
          <a:endParaRPr lang="en-US"/>
        </a:p>
      </dgm:t>
    </dgm:pt>
    <dgm:pt modelId="{17EEBCEC-DDB7-42D3-A14A-3F50A4E60EF7}">
      <dgm:prSet phldrT="[Text]"/>
      <dgm:spPr/>
      <dgm:t>
        <a:bodyPr/>
        <a:lstStyle/>
        <a:p>
          <a:r>
            <a:rPr lang="en-US" dirty="0"/>
            <a:t>Around 3 min</a:t>
          </a:r>
        </a:p>
      </dgm:t>
    </dgm:pt>
    <dgm:pt modelId="{3250C9AD-15EE-4F9D-92E6-2A309790F39D}" type="parTrans" cxnId="{E84B9BEC-13D7-4965-907F-987503F25CD8}">
      <dgm:prSet/>
      <dgm:spPr/>
      <dgm:t>
        <a:bodyPr/>
        <a:lstStyle/>
        <a:p>
          <a:endParaRPr lang="en-US"/>
        </a:p>
      </dgm:t>
    </dgm:pt>
    <dgm:pt modelId="{C60A2D50-A26D-480B-B6BA-311A2FB76ADD}" type="sibTrans" cxnId="{E84B9BEC-13D7-4965-907F-987503F25CD8}">
      <dgm:prSet/>
      <dgm:spPr/>
      <dgm:t>
        <a:bodyPr/>
        <a:lstStyle/>
        <a:p>
          <a:endParaRPr lang="en-US"/>
        </a:p>
      </dgm:t>
    </dgm:pt>
    <dgm:pt modelId="{1167CCC7-69D5-4D67-B13D-D342CE1F6B01}" type="pres">
      <dgm:prSet presAssocID="{E69258F3-DD72-4C74-8EB2-C0CC25FD454F}" presName="linearFlow" presStyleCnt="0">
        <dgm:presLayoutVars>
          <dgm:dir/>
          <dgm:resizeHandles val="exact"/>
        </dgm:presLayoutVars>
      </dgm:prSet>
      <dgm:spPr/>
    </dgm:pt>
    <dgm:pt modelId="{EFA99412-8603-40F7-872F-9AD11618643B}" type="pres">
      <dgm:prSet presAssocID="{70AA5FEA-D1B8-465E-BED9-62C46EA99DF8}" presName="comp" presStyleCnt="0"/>
      <dgm:spPr/>
    </dgm:pt>
    <dgm:pt modelId="{EDE49576-D329-457E-B797-FDFF34B7575B}" type="pres">
      <dgm:prSet presAssocID="{70AA5FEA-D1B8-465E-BED9-62C46EA99DF8}" presName="rect2" presStyleLbl="node1" presStyleIdx="0" presStyleCnt="2">
        <dgm:presLayoutVars>
          <dgm:bulletEnabled val="1"/>
        </dgm:presLayoutVars>
      </dgm:prSet>
      <dgm:spPr/>
    </dgm:pt>
    <dgm:pt modelId="{4A29802D-D4B0-49B8-995D-73A3AFFF8F7D}" type="pres">
      <dgm:prSet presAssocID="{70AA5FEA-D1B8-465E-BED9-62C46EA99DF8}" presName="rect1" presStyleLbl="ln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ED4F2C0-2C59-4E12-A1D6-10A0FC7D9224}" type="pres">
      <dgm:prSet presAssocID="{C820A1F9-9038-4DB4-8B89-AB1ABDCFB34E}" presName="sibTrans" presStyleCnt="0"/>
      <dgm:spPr/>
    </dgm:pt>
    <dgm:pt modelId="{272FA75E-ADC1-406A-AE50-E06C6001932B}" type="pres">
      <dgm:prSet presAssocID="{0D7BD797-9B58-405F-B4AF-9D4C968B4CC7}" presName="comp" presStyleCnt="0"/>
      <dgm:spPr/>
    </dgm:pt>
    <dgm:pt modelId="{DBD685CA-D2CC-469B-9CF9-C2D3C45D7BB8}" type="pres">
      <dgm:prSet presAssocID="{0D7BD797-9B58-405F-B4AF-9D4C968B4CC7}" presName="rect2" presStyleLbl="node1" presStyleIdx="1" presStyleCnt="2" custLinFactNeighborY="111">
        <dgm:presLayoutVars>
          <dgm:bulletEnabled val="1"/>
        </dgm:presLayoutVars>
      </dgm:prSet>
      <dgm:spPr/>
    </dgm:pt>
    <dgm:pt modelId="{3D7AAADE-E616-49CF-9D31-78A530502D4C}" type="pres">
      <dgm:prSet presAssocID="{0D7BD797-9B58-405F-B4AF-9D4C968B4CC7}" presName="rect1" presStyleLbl="ln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C595C805-C7B1-413B-9CB3-0B7BEA2D9DD8}" type="presOf" srcId="{70AA5FEA-D1B8-465E-BED9-62C46EA99DF8}" destId="{EDE49576-D329-457E-B797-FDFF34B7575B}" srcOrd="0" destOrd="0" presId="urn:microsoft.com/office/officeart/2008/layout/AlternatingPictureBlocks"/>
    <dgm:cxn modelId="{122C3E06-581D-4CEE-9AEE-1A1C0D34E8CB}" type="presOf" srcId="{0D7BD797-9B58-405F-B4AF-9D4C968B4CC7}" destId="{DBD685CA-D2CC-469B-9CF9-C2D3C45D7BB8}" srcOrd="0" destOrd="0" presId="urn:microsoft.com/office/officeart/2008/layout/AlternatingPictureBlocks"/>
    <dgm:cxn modelId="{A9C4EF16-0A62-40B8-8A6B-48A034D7B63B}" type="presOf" srcId="{17EEBCEC-DDB7-42D3-A14A-3F50A4E60EF7}" destId="{DBD685CA-D2CC-469B-9CF9-C2D3C45D7BB8}" srcOrd="0" destOrd="2" presId="urn:microsoft.com/office/officeart/2008/layout/AlternatingPictureBlocks"/>
    <dgm:cxn modelId="{F2AC1418-B042-4990-9475-DF07E4469852}" type="presOf" srcId="{CA15E8B6-AFC5-49D5-8A45-37E8D4195302}" destId="{EDE49576-D329-457E-B797-FDFF34B7575B}" srcOrd="0" destOrd="2" presId="urn:microsoft.com/office/officeart/2008/layout/AlternatingPictureBlocks"/>
    <dgm:cxn modelId="{90198F18-6EEA-4CC6-ABD0-6E2E4828A741}" type="presOf" srcId="{E69258F3-DD72-4C74-8EB2-C0CC25FD454F}" destId="{1167CCC7-69D5-4D67-B13D-D342CE1F6B01}" srcOrd="0" destOrd="0" presId="urn:microsoft.com/office/officeart/2008/layout/AlternatingPictureBlocks"/>
    <dgm:cxn modelId="{D2723320-E686-482E-A5A3-6EFB2BE04EEA}" type="presOf" srcId="{E07C581A-3EB2-4BE2-8DAB-F57A8122EE20}" destId="{EDE49576-D329-457E-B797-FDFF34B7575B}" srcOrd="0" destOrd="1" presId="urn:microsoft.com/office/officeart/2008/layout/AlternatingPictureBlocks"/>
    <dgm:cxn modelId="{D07B8043-3296-4896-BA39-48C0A5C5F368}" srcId="{70AA5FEA-D1B8-465E-BED9-62C46EA99DF8}" destId="{E07C581A-3EB2-4BE2-8DAB-F57A8122EE20}" srcOrd="0" destOrd="0" parTransId="{0B4003BB-78F7-40F9-A909-92D4DC0DAB0B}" sibTransId="{76D6A745-7FB5-40D5-AEC0-6F6E88EA5F17}"/>
    <dgm:cxn modelId="{148C2845-CED4-469B-8EA5-F720D9E57E43}" srcId="{70AA5FEA-D1B8-465E-BED9-62C46EA99DF8}" destId="{CA15E8B6-AFC5-49D5-8A45-37E8D4195302}" srcOrd="1" destOrd="0" parTransId="{86C6BE6A-7473-49EA-AAED-6A94703299CF}" sibTransId="{729BA818-3A7F-4D74-AE83-40D33DC4636C}"/>
    <dgm:cxn modelId="{2E069267-12A0-4203-9DE8-32BC2EA88620}" type="presOf" srcId="{B837C3F3-0F99-47E7-A99A-64DA0B289CC5}" destId="{DBD685CA-D2CC-469B-9CF9-C2D3C45D7BB8}" srcOrd="0" destOrd="1" presId="urn:microsoft.com/office/officeart/2008/layout/AlternatingPictureBlocks"/>
    <dgm:cxn modelId="{2F428379-1240-412A-A989-E01A84838686}" srcId="{E69258F3-DD72-4C74-8EB2-C0CC25FD454F}" destId="{0D7BD797-9B58-405F-B4AF-9D4C968B4CC7}" srcOrd="1" destOrd="0" parTransId="{B1A71A0B-738E-46A8-B234-D8EDD68EDD0D}" sibTransId="{8E0686D6-CC5B-42F2-89C6-CC03D3F2AA84}"/>
    <dgm:cxn modelId="{C4CB3982-96FB-44CC-9F68-FFC982BD7163}" srcId="{E69258F3-DD72-4C74-8EB2-C0CC25FD454F}" destId="{70AA5FEA-D1B8-465E-BED9-62C46EA99DF8}" srcOrd="0" destOrd="0" parTransId="{868A9275-0371-4710-AC3B-4936A180916E}" sibTransId="{C820A1F9-9038-4DB4-8B89-AB1ABDCFB34E}"/>
    <dgm:cxn modelId="{B61DB195-DCD6-4E34-8853-95F640D08946}" srcId="{0D7BD797-9B58-405F-B4AF-9D4C968B4CC7}" destId="{B837C3F3-0F99-47E7-A99A-64DA0B289CC5}" srcOrd="0" destOrd="0" parTransId="{BEE81019-CE27-4D9A-A7FE-60A70339A526}" sibTransId="{6C6DE335-0464-400C-86A8-5F1476A5FCD4}"/>
    <dgm:cxn modelId="{E84B9BEC-13D7-4965-907F-987503F25CD8}" srcId="{0D7BD797-9B58-405F-B4AF-9D4C968B4CC7}" destId="{17EEBCEC-DDB7-42D3-A14A-3F50A4E60EF7}" srcOrd="1" destOrd="0" parTransId="{3250C9AD-15EE-4F9D-92E6-2A309790F39D}" sibTransId="{C60A2D50-A26D-480B-B6BA-311A2FB76ADD}"/>
    <dgm:cxn modelId="{BE0C1B30-BA83-4C77-B7FE-0C740A7DB7B3}" type="presParOf" srcId="{1167CCC7-69D5-4D67-B13D-D342CE1F6B01}" destId="{EFA99412-8603-40F7-872F-9AD11618643B}" srcOrd="0" destOrd="0" presId="urn:microsoft.com/office/officeart/2008/layout/AlternatingPictureBlocks"/>
    <dgm:cxn modelId="{13B4C39C-2609-4582-AB46-11EC9FD94351}" type="presParOf" srcId="{EFA99412-8603-40F7-872F-9AD11618643B}" destId="{EDE49576-D329-457E-B797-FDFF34B7575B}" srcOrd="0" destOrd="0" presId="urn:microsoft.com/office/officeart/2008/layout/AlternatingPictureBlocks"/>
    <dgm:cxn modelId="{6283C34B-5C5C-425C-8D14-BC82AF616117}" type="presParOf" srcId="{EFA99412-8603-40F7-872F-9AD11618643B}" destId="{4A29802D-D4B0-49B8-995D-73A3AFFF8F7D}" srcOrd="1" destOrd="0" presId="urn:microsoft.com/office/officeart/2008/layout/AlternatingPictureBlocks"/>
    <dgm:cxn modelId="{19E7F581-BB28-4B1D-8DEC-C1BA438BD631}" type="presParOf" srcId="{1167CCC7-69D5-4D67-B13D-D342CE1F6B01}" destId="{6ED4F2C0-2C59-4E12-A1D6-10A0FC7D9224}" srcOrd="1" destOrd="0" presId="urn:microsoft.com/office/officeart/2008/layout/AlternatingPictureBlocks"/>
    <dgm:cxn modelId="{41261164-86B5-4E2F-9684-FAFC5BEEEC22}" type="presParOf" srcId="{1167CCC7-69D5-4D67-B13D-D342CE1F6B01}" destId="{272FA75E-ADC1-406A-AE50-E06C6001932B}" srcOrd="2" destOrd="0" presId="urn:microsoft.com/office/officeart/2008/layout/AlternatingPictureBlocks"/>
    <dgm:cxn modelId="{C2A6D9D2-5028-42EC-86E3-F18CB64E28A6}" type="presParOf" srcId="{272FA75E-ADC1-406A-AE50-E06C6001932B}" destId="{DBD685CA-D2CC-469B-9CF9-C2D3C45D7BB8}" srcOrd="0" destOrd="0" presId="urn:microsoft.com/office/officeart/2008/layout/AlternatingPictureBlocks"/>
    <dgm:cxn modelId="{FB1AF386-C6DB-4DC3-8893-00E1F4BED44A}" type="presParOf" srcId="{272FA75E-ADC1-406A-AE50-E06C6001932B}" destId="{3D7AAADE-E616-49CF-9D31-78A530502D4C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B3ED8-519F-42E4-B95D-0EB4C32EC7DD}" type="doc">
      <dgm:prSet loTypeId="urn:microsoft.com/office/officeart/2005/8/layout/process4" loCatId="process" qsTypeId="urn:microsoft.com/office/officeart/2005/8/quickstyle/simple5" qsCatId="simple" csTypeId="urn:microsoft.com/office/officeart/2005/8/colors/accent0_3" csCatId="mainScheme" phldr="1"/>
      <dgm:spPr/>
    </dgm:pt>
    <dgm:pt modelId="{1D284106-DFFF-4A5E-ABC6-021FA549CECA}">
      <dgm:prSet phldrT="[Text]"/>
      <dgm:spPr/>
      <dgm:t>
        <a:bodyPr/>
        <a:lstStyle/>
        <a:p>
          <a:r>
            <a:rPr lang="en-US" dirty="0"/>
            <a:t>1600 x 3200</a:t>
          </a:r>
        </a:p>
      </dgm:t>
    </dgm:pt>
    <dgm:pt modelId="{3ED46182-9308-415D-8FDA-58B306A8A36E}" type="parTrans" cxnId="{FC8216B0-2C22-4AF4-B6E9-43BF43168A3C}">
      <dgm:prSet/>
      <dgm:spPr/>
      <dgm:t>
        <a:bodyPr/>
        <a:lstStyle/>
        <a:p>
          <a:endParaRPr lang="en-US"/>
        </a:p>
      </dgm:t>
    </dgm:pt>
    <dgm:pt modelId="{FEED710C-628B-42B2-AAA3-FAD80295001D}" type="sibTrans" cxnId="{FC8216B0-2C22-4AF4-B6E9-43BF43168A3C}">
      <dgm:prSet/>
      <dgm:spPr/>
      <dgm:t>
        <a:bodyPr/>
        <a:lstStyle/>
        <a:p>
          <a:endParaRPr lang="en-US"/>
        </a:p>
      </dgm:t>
    </dgm:pt>
    <dgm:pt modelId="{0445164C-83E7-4B7C-BC69-08095CE1E61B}">
      <dgm:prSet phldrT="[Text]"/>
      <dgm:spPr/>
      <dgm:t>
        <a:bodyPr/>
        <a:lstStyle/>
        <a:p>
          <a:r>
            <a:rPr lang="en-US" dirty="0"/>
            <a:t>320 x 640</a:t>
          </a:r>
        </a:p>
      </dgm:t>
    </dgm:pt>
    <dgm:pt modelId="{1D0F95B1-A219-4454-A757-8F2D5523EFC9}" type="parTrans" cxnId="{904B654E-6CDC-4BA7-BB89-079219288671}">
      <dgm:prSet/>
      <dgm:spPr/>
      <dgm:t>
        <a:bodyPr/>
        <a:lstStyle/>
        <a:p>
          <a:endParaRPr lang="en-US"/>
        </a:p>
      </dgm:t>
    </dgm:pt>
    <dgm:pt modelId="{EE70E404-218B-4330-8397-0A176CD5F08F}" type="sibTrans" cxnId="{904B654E-6CDC-4BA7-BB89-079219288671}">
      <dgm:prSet/>
      <dgm:spPr/>
      <dgm:t>
        <a:bodyPr/>
        <a:lstStyle/>
        <a:p>
          <a:endParaRPr lang="en-US"/>
        </a:p>
      </dgm:t>
    </dgm:pt>
    <dgm:pt modelId="{D143704B-91CC-4C0E-B613-85F0D05BC2FF}" type="pres">
      <dgm:prSet presAssocID="{964B3ED8-519F-42E4-B95D-0EB4C32EC7DD}" presName="Name0" presStyleCnt="0">
        <dgm:presLayoutVars>
          <dgm:dir/>
          <dgm:animLvl val="lvl"/>
          <dgm:resizeHandles val="exact"/>
        </dgm:presLayoutVars>
      </dgm:prSet>
      <dgm:spPr/>
    </dgm:pt>
    <dgm:pt modelId="{674896B0-4F64-43F3-B060-ED40E991527E}" type="pres">
      <dgm:prSet presAssocID="{0445164C-83E7-4B7C-BC69-08095CE1E61B}" presName="boxAndChildren" presStyleCnt="0"/>
      <dgm:spPr/>
    </dgm:pt>
    <dgm:pt modelId="{0D808D30-B139-429E-A0DF-096C8CBE2645}" type="pres">
      <dgm:prSet presAssocID="{0445164C-83E7-4B7C-BC69-08095CE1E61B}" presName="parentTextBox" presStyleLbl="node1" presStyleIdx="0" presStyleCnt="2"/>
      <dgm:spPr/>
    </dgm:pt>
    <dgm:pt modelId="{084B6492-7D7A-45D5-AB6B-03B63DEB005A}" type="pres">
      <dgm:prSet presAssocID="{FEED710C-628B-42B2-AAA3-FAD80295001D}" presName="sp" presStyleCnt="0"/>
      <dgm:spPr/>
    </dgm:pt>
    <dgm:pt modelId="{9B7F89D2-AC6B-4836-8004-75D7342220B5}" type="pres">
      <dgm:prSet presAssocID="{1D284106-DFFF-4A5E-ABC6-021FA549CECA}" presName="arrowAndChildren" presStyleCnt="0"/>
      <dgm:spPr/>
    </dgm:pt>
    <dgm:pt modelId="{9D3F2CA7-7F81-4212-9621-E626B724FED4}" type="pres">
      <dgm:prSet presAssocID="{1D284106-DFFF-4A5E-ABC6-021FA549CECA}" presName="parentTextArrow" presStyleLbl="node1" presStyleIdx="1" presStyleCnt="2"/>
      <dgm:spPr/>
    </dgm:pt>
  </dgm:ptLst>
  <dgm:cxnLst>
    <dgm:cxn modelId="{A2E4B90D-1324-416D-912F-1C26A8085FAB}" type="presOf" srcId="{964B3ED8-519F-42E4-B95D-0EB4C32EC7DD}" destId="{D143704B-91CC-4C0E-B613-85F0D05BC2FF}" srcOrd="0" destOrd="0" presId="urn:microsoft.com/office/officeart/2005/8/layout/process4"/>
    <dgm:cxn modelId="{B5CF5342-906C-4BEF-808E-4F05A182BEBC}" type="presOf" srcId="{1D284106-DFFF-4A5E-ABC6-021FA549CECA}" destId="{9D3F2CA7-7F81-4212-9621-E626B724FED4}" srcOrd="0" destOrd="0" presId="urn:microsoft.com/office/officeart/2005/8/layout/process4"/>
    <dgm:cxn modelId="{904B654E-6CDC-4BA7-BB89-079219288671}" srcId="{964B3ED8-519F-42E4-B95D-0EB4C32EC7DD}" destId="{0445164C-83E7-4B7C-BC69-08095CE1E61B}" srcOrd="1" destOrd="0" parTransId="{1D0F95B1-A219-4454-A757-8F2D5523EFC9}" sibTransId="{EE70E404-218B-4330-8397-0A176CD5F08F}"/>
    <dgm:cxn modelId="{FC8216B0-2C22-4AF4-B6E9-43BF43168A3C}" srcId="{964B3ED8-519F-42E4-B95D-0EB4C32EC7DD}" destId="{1D284106-DFFF-4A5E-ABC6-021FA549CECA}" srcOrd="0" destOrd="0" parTransId="{3ED46182-9308-415D-8FDA-58B306A8A36E}" sibTransId="{FEED710C-628B-42B2-AAA3-FAD80295001D}"/>
    <dgm:cxn modelId="{F2D179DD-D208-41EE-80A9-6AF66D8BBB7E}" type="presOf" srcId="{0445164C-83E7-4B7C-BC69-08095CE1E61B}" destId="{0D808D30-B139-429E-A0DF-096C8CBE2645}" srcOrd="0" destOrd="0" presId="urn:microsoft.com/office/officeart/2005/8/layout/process4"/>
    <dgm:cxn modelId="{C52F66E2-4EC3-460B-AC68-C1100435983F}" type="presParOf" srcId="{D143704B-91CC-4C0E-B613-85F0D05BC2FF}" destId="{674896B0-4F64-43F3-B060-ED40E991527E}" srcOrd="0" destOrd="0" presId="urn:microsoft.com/office/officeart/2005/8/layout/process4"/>
    <dgm:cxn modelId="{EAD62C28-18D1-4318-BCF4-1F01DED32498}" type="presParOf" srcId="{674896B0-4F64-43F3-B060-ED40E991527E}" destId="{0D808D30-B139-429E-A0DF-096C8CBE2645}" srcOrd="0" destOrd="0" presId="urn:microsoft.com/office/officeart/2005/8/layout/process4"/>
    <dgm:cxn modelId="{8DB5E6F0-C4EB-4F05-960E-1108A4049445}" type="presParOf" srcId="{D143704B-91CC-4C0E-B613-85F0D05BC2FF}" destId="{084B6492-7D7A-45D5-AB6B-03B63DEB005A}" srcOrd="1" destOrd="0" presId="urn:microsoft.com/office/officeart/2005/8/layout/process4"/>
    <dgm:cxn modelId="{CA64FD32-512B-436B-8E12-1D1FAE9A6B61}" type="presParOf" srcId="{D143704B-91CC-4C0E-B613-85F0D05BC2FF}" destId="{9B7F89D2-AC6B-4836-8004-75D7342220B5}" srcOrd="2" destOrd="0" presId="urn:microsoft.com/office/officeart/2005/8/layout/process4"/>
    <dgm:cxn modelId="{9BA66119-3DD2-4307-A50C-37223CC0ED95}" type="presParOf" srcId="{9B7F89D2-AC6B-4836-8004-75D7342220B5}" destId="{9D3F2CA7-7F81-4212-9621-E626B724FED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21682D-D380-46E3-A91A-18838A7DF1E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B7787-D76E-4F78-8FA9-31BCD6E10BB7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US" sz="2000" b="1" cap="none" dirty="0"/>
            <a:t>Ridge Regression</a:t>
          </a:r>
          <a:endParaRPr lang="en-US" sz="20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C1B77C00-FD9A-44DF-9391-D30E6E08AEFF}" type="parTrans" cxnId="{02837B09-CF5A-43E3-B177-8DC69E8EBB48}">
      <dgm:prSet/>
      <dgm:spPr/>
      <dgm:t>
        <a:bodyPr/>
        <a:lstStyle/>
        <a:p>
          <a:endParaRPr lang="en-US" sz="1600" dirty="0"/>
        </a:p>
      </dgm:t>
    </dgm:pt>
    <dgm:pt modelId="{089D225D-D8C3-4908-B7FF-753A969B2F06}" type="sibTrans" cxnId="{02837B09-CF5A-43E3-B177-8DC69E8EBB48}">
      <dgm:prSet/>
      <dgm:spPr/>
      <dgm:t>
        <a:bodyPr/>
        <a:lstStyle/>
        <a:p>
          <a:endParaRPr lang="en-US"/>
        </a:p>
      </dgm:t>
    </dgm:pt>
    <dgm:pt modelId="{DB8885A5-B6EB-4F2C-B565-8E471C95E4F5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SVR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FED07ECD-87E1-46C6-A685-6F11ED1B0244}" type="parTrans" cxnId="{4D99F7B9-41E4-43B6-9849-65F201B581BC}">
      <dgm:prSet/>
      <dgm:spPr/>
      <dgm:t>
        <a:bodyPr/>
        <a:lstStyle/>
        <a:p>
          <a:endParaRPr lang="en-US" sz="1600" dirty="0"/>
        </a:p>
      </dgm:t>
    </dgm:pt>
    <dgm:pt modelId="{BF1C2B1D-3AC4-44C3-A217-E66F0BB7BD1D}" type="sibTrans" cxnId="{4D99F7B9-41E4-43B6-9849-65F201B581BC}">
      <dgm:prSet/>
      <dgm:spPr/>
      <dgm:t>
        <a:bodyPr/>
        <a:lstStyle/>
        <a:p>
          <a:endParaRPr lang="en-US"/>
        </a:p>
      </dgm:t>
    </dgm:pt>
    <dgm:pt modelId="{F77E5DBE-809B-4934-AEFC-E0CF82680850}">
      <dgm:prSet custT="1"/>
      <dgm:spPr>
        <a:solidFill>
          <a:schemeClr val="bg2">
            <a:lumMod val="50000"/>
          </a:schemeClr>
        </a:solidFill>
      </dgm:spPr>
      <dgm:t>
        <a:bodyPr lIns="144000"/>
        <a:lstStyle/>
        <a:p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Lasso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3FADD6D9-423C-49AC-891C-2ED5C18466D9}" type="parTrans" cxnId="{5893D7E6-1DA4-42D2-8FDC-2ED6EFC30D47}">
      <dgm:prSet/>
      <dgm:spPr/>
      <dgm:t>
        <a:bodyPr/>
        <a:lstStyle/>
        <a:p>
          <a:endParaRPr lang="ru-RU"/>
        </a:p>
      </dgm:t>
    </dgm:pt>
    <dgm:pt modelId="{49C18DBA-CD31-49D2-AC8F-C4C215BFFCBE}" type="sibTrans" cxnId="{5893D7E6-1DA4-42D2-8FDC-2ED6EFC30D47}">
      <dgm:prSet/>
      <dgm:spPr/>
      <dgm:t>
        <a:bodyPr/>
        <a:lstStyle/>
        <a:p>
          <a:endParaRPr lang="ru-RU"/>
        </a:p>
      </dgm:t>
    </dgm:pt>
    <dgm:pt modelId="{68F5FA87-9D83-4938-8135-12906406FB54}">
      <dgm:prSet custT="1"/>
      <dgm:spPr>
        <a:solidFill>
          <a:schemeClr val="accent1"/>
        </a:solidFill>
      </dgm:spPr>
      <dgm:t>
        <a:bodyPr lIns="144000"/>
        <a:lstStyle/>
        <a:p>
          <a:pPr marL="0" lvl="0" indent="0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Elastic Net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1982533C-AFAF-4B88-8C9D-63D15C4DEB57}" type="parTrans" cxnId="{B5FDB712-A026-4671-B94B-4C87ADEAF62E}">
      <dgm:prSet/>
      <dgm:spPr/>
      <dgm:t>
        <a:bodyPr/>
        <a:lstStyle/>
        <a:p>
          <a:endParaRPr lang="ru-RU"/>
        </a:p>
      </dgm:t>
    </dgm:pt>
    <dgm:pt modelId="{424DD966-F307-4829-96C2-239A84AC0F46}" type="sibTrans" cxnId="{B5FDB712-A026-4671-B94B-4C87ADEAF62E}">
      <dgm:prSet/>
      <dgm:spPr/>
      <dgm:t>
        <a:bodyPr/>
        <a:lstStyle/>
        <a:p>
          <a:endParaRPr lang="ru-RU"/>
        </a:p>
      </dgm:t>
    </dgm:pt>
    <dgm:pt modelId="{6D207D14-66B7-42A2-A6A3-64AB05FAADCE}" type="pres">
      <dgm:prSet presAssocID="{4521682D-D380-46E3-A91A-18838A7DF1E3}" presName="linear" presStyleCnt="0">
        <dgm:presLayoutVars>
          <dgm:animLvl val="lvl"/>
          <dgm:resizeHandles val="exact"/>
        </dgm:presLayoutVars>
      </dgm:prSet>
      <dgm:spPr/>
    </dgm:pt>
    <dgm:pt modelId="{B09651CA-6082-4653-AB70-933BB1235F97}" type="pres">
      <dgm:prSet presAssocID="{4B6B7787-D76E-4F78-8FA9-31BCD6E10BB7}" presName="parentText" presStyleLbl="node1" presStyleIdx="0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25CCB83-139F-4C3E-BB50-1AAB056F816E}" type="pres">
      <dgm:prSet presAssocID="{089D225D-D8C3-4908-B7FF-753A969B2F06}" presName="spacer" presStyleCnt="0"/>
      <dgm:spPr/>
    </dgm:pt>
    <dgm:pt modelId="{14242B1F-D9B5-48D7-B880-6ADD69BA03A8}" type="pres">
      <dgm:prSet presAssocID="{F77E5DBE-809B-4934-AEFC-E0CF82680850}" presName="parentText" presStyleLbl="node1" presStyleIdx="1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868EFC29-8A99-437A-8E5B-E8590CA2C101}" type="pres">
      <dgm:prSet presAssocID="{49C18DBA-CD31-49D2-AC8F-C4C215BFFCBE}" presName="spacer" presStyleCnt="0"/>
      <dgm:spPr/>
    </dgm:pt>
    <dgm:pt modelId="{14C74C61-1CDB-4754-9DB7-BD125709153E}" type="pres">
      <dgm:prSet presAssocID="{68F5FA87-9D83-4938-8135-12906406FB54}" presName="parentText" presStyleLbl="node1" presStyleIdx="2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11080CE5-D987-459C-95B7-886EF3881AB0}" type="pres">
      <dgm:prSet presAssocID="{424DD966-F307-4829-96C2-239A84AC0F46}" presName="spacer" presStyleCnt="0"/>
      <dgm:spPr/>
    </dgm:pt>
    <dgm:pt modelId="{49C89894-5EBE-471A-A468-46210B8B996A}" type="pres">
      <dgm:prSet presAssocID="{DB8885A5-B6EB-4F2C-B565-8E471C95E4F5}" presName="parentText" presStyleLbl="node1" presStyleIdx="3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02837B09-CF5A-43E3-B177-8DC69E8EBB48}" srcId="{4521682D-D380-46E3-A91A-18838A7DF1E3}" destId="{4B6B7787-D76E-4F78-8FA9-31BCD6E10BB7}" srcOrd="0" destOrd="0" parTransId="{C1B77C00-FD9A-44DF-9391-D30E6E08AEFF}" sibTransId="{089D225D-D8C3-4908-B7FF-753A969B2F06}"/>
    <dgm:cxn modelId="{B5FDB712-A026-4671-B94B-4C87ADEAF62E}" srcId="{4521682D-D380-46E3-A91A-18838A7DF1E3}" destId="{68F5FA87-9D83-4938-8135-12906406FB54}" srcOrd="2" destOrd="0" parTransId="{1982533C-AFAF-4B88-8C9D-63D15C4DEB57}" sibTransId="{424DD966-F307-4829-96C2-239A84AC0F46}"/>
    <dgm:cxn modelId="{F3597130-708F-4560-9E66-21B1D756096B}" type="presOf" srcId="{68F5FA87-9D83-4938-8135-12906406FB54}" destId="{14C74C61-1CDB-4754-9DB7-BD125709153E}" srcOrd="0" destOrd="0" presId="urn:microsoft.com/office/officeart/2005/8/layout/vList2"/>
    <dgm:cxn modelId="{1CC0E55B-A131-462D-90B2-C929BDB1A8A2}" type="presOf" srcId="{DB8885A5-B6EB-4F2C-B565-8E471C95E4F5}" destId="{49C89894-5EBE-471A-A468-46210B8B996A}" srcOrd="0" destOrd="0" presId="urn:microsoft.com/office/officeart/2005/8/layout/vList2"/>
    <dgm:cxn modelId="{ABC4BF73-4323-4885-B732-EA7E8D41BAF4}" type="presOf" srcId="{F77E5DBE-809B-4934-AEFC-E0CF82680850}" destId="{14242B1F-D9B5-48D7-B880-6ADD69BA03A8}" srcOrd="0" destOrd="0" presId="urn:microsoft.com/office/officeart/2005/8/layout/vList2"/>
    <dgm:cxn modelId="{E2B5D69F-D9D2-416D-94E3-CF16021898D0}" type="presOf" srcId="{4521682D-D380-46E3-A91A-18838A7DF1E3}" destId="{6D207D14-66B7-42A2-A6A3-64AB05FAADCE}" srcOrd="0" destOrd="0" presId="urn:microsoft.com/office/officeart/2005/8/layout/vList2"/>
    <dgm:cxn modelId="{4D99F7B9-41E4-43B6-9849-65F201B581BC}" srcId="{4521682D-D380-46E3-A91A-18838A7DF1E3}" destId="{DB8885A5-B6EB-4F2C-B565-8E471C95E4F5}" srcOrd="3" destOrd="0" parTransId="{FED07ECD-87E1-46C6-A685-6F11ED1B0244}" sibTransId="{BF1C2B1D-3AC4-44C3-A217-E66F0BB7BD1D}"/>
    <dgm:cxn modelId="{32EC64DD-682C-4BEF-85BA-D7D979E71F4E}" type="presOf" srcId="{4B6B7787-D76E-4F78-8FA9-31BCD6E10BB7}" destId="{B09651CA-6082-4653-AB70-933BB1235F97}" srcOrd="0" destOrd="0" presId="urn:microsoft.com/office/officeart/2005/8/layout/vList2"/>
    <dgm:cxn modelId="{5893D7E6-1DA4-42D2-8FDC-2ED6EFC30D47}" srcId="{4521682D-D380-46E3-A91A-18838A7DF1E3}" destId="{F77E5DBE-809B-4934-AEFC-E0CF82680850}" srcOrd="1" destOrd="0" parTransId="{3FADD6D9-423C-49AC-891C-2ED5C18466D9}" sibTransId="{49C18DBA-CD31-49D2-AC8F-C4C215BFFCBE}"/>
    <dgm:cxn modelId="{CF2AF8A6-7CFE-40B1-8B2A-CEF52463EA16}" type="presParOf" srcId="{6D207D14-66B7-42A2-A6A3-64AB05FAADCE}" destId="{B09651CA-6082-4653-AB70-933BB1235F97}" srcOrd="0" destOrd="0" presId="urn:microsoft.com/office/officeart/2005/8/layout/vList2"/>
    <dgm:cxn modelId="{8A6AFBDC-F2CD-4B8E-836A-2D1352192C08}" type="presParOf" srcId="{6D207D14-66B7-42A2-A6A3-64AB05FAADCE}" destId="{625CCB83-139F-4C3E-BB50-1AAB056F816E}" srcOrd="1" destOrd="0" presId="urn:microsoft.com/office/officeart/2005/8/layout/vList2"/>
    <dgm:cxn modelId="{E7DE2EFF-CB34-45C3-8435-F50E70742497}" type="presParOf" srcId="{6D207D14-66B7-42A2-A6A3-64AB05FAADCE}" destId="{14242B1F-D9B5-48D7-B880-6ADD69BA03A8}" srcOrd="2" destOrd="0" presId="urn:microsoft.com/office/officeart/2005/8/layout/vList2"/>
    <dgm:cxn modelId="{3F16EB53-3C12-4AA8-B624-E7DD0A727E14}" type="presParOf" srcId="{6D207D14-66B7-42A2-A6A3-64AB05FAADCE}" destId="{868EFC29-8A99-437A-8E5B-E8590CA2C101}" srcOrd="3" destOrd="0" presId="urn:microsoft.com/office/officeart/2005/8/layout/vList2"/>
    <dgm:cxn modelId="{3C5A7FDD-0B81-4386-9DE5-81E9E62CDFAC}" type="presParOf" srcId="{6D207D14-66B7-42A2-A6A3-64AB05FAADCE}" destId="{14C74C61-1CDB-4754-9DB7-BD125709153E}" srcOrd="4" destOrd="0" presId="urn:microsoft.com/office/officeart/2005/8/layout/vList2"/>
    <dgm:cxn modelId="{F4ABDF0F-5B28-466C-8912-B65F0087A4A1}" type="presParOf" srcId="{6D207D14-66B7-42A2-A6A3-64AB05FAADCE}" destId="{11080CE5-D987-459C-95B7-886EF3881AB0}" srcOrd="5" destOrd="0" presId="urn:microsoft.com/office/officeart/2005/8/layout/vList2"/>
    <dgm:cxn modelId="{F027BA3F-8226-4401-8E92-6DDA4C3DE181}" type="presParOf" srcId="{6D207D14-66B7-42A2-A6A3-64AB05FAADCE}" destId="{49C89894-5EBE-471A-A468-46210B8B996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21682D-D380-46E3-A91A-18838A7DF1E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B7787-D76E-4F78-8FA9-31BCD6E10BB7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US" sz="2000" b="1" cap="none" dirty="0"/>
            <a:t>Random Forest Regression</a:t>
          </a:r>
          <a:endParaRPr lang="en-US" sz="20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C1B77C00-FD9A-44DF-9391-D30E6E08AEFF}" type="parTrans" cxnId="{02837B09-CF5A-43E3-B177-8DC69E8EBB48}">
      <dgm:prSet/>
      <dgm:spPr/>
      <dgm:t>
        <a:bodyPr/>
        <a:lstStyle/>
        <a:p>
          <a:endParaRPr lang="en-US" sz="1600" dirty="0"/>
        </a:p>
      </dgm:t>
    </dgm:pt>
    <dgm:pt modelId="{089D225D-D8C3-4908-B7FF-753A969B2F06}" type="sibTrans" cxnId="{02837B09-CF5A-43E3-B177-8DC69E8EBB48}">
      <dgm:prSet/>
      <dgm:spPr/>
      <dgm:t>
        <a:bodyPr/>
        <a:lstStyle/>
        <a:p>
          <a:endParaRPr lang="en-US"/>
        </a:p>
      </dgm:t>
    </dgm:pt>
    <dgm:pt modelId="{DB8885A5-B6EB-4F2C-B565-8E471C95E4F5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Deep Neural Networks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FED07ECD-87E1-46C6-A685-6F11ED1B0244}" type="parTrans" cxnId="{4D99F7B9-41E4-43B6-9849-65F201B581BC}">
      <dgm:prSet/>
      <dgm:spPr/>
      <dgm:t>
        <a:bodyPr/>
        <a:lstStyle/>
        <a:p>
          <a:endParaRPr lang="en-US" sz="1600" dirty="0"/>
        </a:p>
      </dgm:t>
    </dgm:pt>
    <dgm:pt modelId="{BF1C2B1D-3AC4-44C3-A217-E66F0BB7BD1D}" type="sibTrans" cxnId="{4D99F7B9-41E4-43B6-9849-65F201B581BC}">
      <dgm:prSet/>
      <dgm:spPr/>
      <dgm:t>
        <a:bodyPr/>
        <a:lstStyle/>
        <a:p>
          <a:endParaRPr lang="en-US"/>
        </a:p>
      </dgm:t>
    </dgm:pt>
    <dgm:pt modelId="{F77E5DBE-809B-4934-AEFC-E0CF82680850}">
      <dgm:prSet custT="1"/>
      <dgm:spPr>
        <a:solidFill>
          <a:schemeClr val="bg2">
            <a:lumMod val="50000"/>
          </a:schemeClr>
        </a:solidFill>
      </dgm:spPr>
      <dgm:t>
        <a:bodyPr lIns="144000"/>
        <a:lstStyle/>
        <a:p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PLS Regression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3FADD6D9-423C-49AC-891C-2ED5C18466D9}" type="parTrans" cxnId="{5893D7E6-1DA4-42D2-8FDC-2ED6EFC30D47}">
      <dgm:prSet/>
      <dgm:spPr/>
      <dgm:t>
        <a:bodyPr/>
        <a:lstStyle/>
        <a:p>
          <a:endParaRPr lang="ru-RU"/>
        </a:p>
      </dgm:t>
    </dgm:pt>
    <dgm:pt modelId="{49C18DBA-CD31-49D2-AC8F-C4C215BFFCBE}" type="sibTrans" cxnId="{5893D7E6-1DA4-42D2-8FDC-2ED6EFC30D47}">
      <dgm:prSet/>
      <dgm:spPr/>
      <dgm:t>
        <a:bodyPr/>
        <a:lstStyle/>
        <a:p>
          <a:endParaRPr lang="ru-RU"/>
        </a:p>
      </dgm:t>
    </dgm:pt>
    <dgm:pt modelId="{68F5FA87-9D83-4938-8135-12906406FB54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pPr marL="0" lvl="0" indent="0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Stepwise OLS regression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1982533C-AFAF-4B88-8C9D-63D15C4DEB57}" type="parTrans" cxnId="{B5FDB712-A026-4671-B94B-4C87ADEAF62E}">
      <dgm:prSet/>
      <dgm:spPr/>
      <dgm:t>
        <a:bodyPr/>
        <a:lstStyle/>
        <a:p>
          <a:endParaRPr lang="ru-RU"/>
        </a:p>
      </dgm:t>
    </dgm:pt>
    <dgm:pt modelId="{424DD966-F307-4829-96C2-239A84AC0F46}" type="sibTrans" cxnId="{B5FDB712-A026-4671-B94B-4C87ADEAF62E}">
      <dgm:prSet/>
      <dgm:spPr/>
      <dgm:t>
        <a:bodyPr/>
        <a:lstStyle/>
        <a:p>
          <a:endParaRPr lang="ru-RU"/>
        </a:p>
      </dgm:t>
    </dgm:pt>
    <dgm:pt modelId="{6D207D14-66B7-42A2-A6A3-64AB05FAADCE}" type="pres">
      <dgm:prSet presAssocID="{4521682D-D380-46E3-A91A-18838A7DF1E3}" presName="linear" presStyleCnt="0">
        <dgm:presLayoutVars>
          <dgm:animLvl val="lvl"/>
          <dgm:resizeHandles val="exact"/>
        </dgm:presLayoutVars>
      </dgm:prSet>
      <dgm:spPr/>
    </dgm:pt>
    <dgm:pt modelId="{B09651CA-6082-4653-AB70-933BB1235F97}" type="pres">
      <dgm:prSet presAssocID="{4B6B7787-D76E-4F78-8FA9-31BCD6E10BB7}" presName="parentText" presStyleLbl="node1" presStyleIdx="0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25CCB83-139F-4C3E-BB50-1AAB056F816E}" type="pres">
      <dgm:prSet presAssocID="{089D225D-D8C3-4908-B7FF-753A969B2F06}" presName="spacer" presStyleCnt="0"/>
      <dgm:spPr/>
    </dgm:pt>
    <dgm:pt modelId="{14242B1F-D9B5-48D7-B880-6ADD69BA03A8}" type="pres">
      <dgm:prSet presAssocID="{F77E5DBE-809B-4934-AEFC-E0CF82680850}" presName="parentText" presStyleLbl="node1" presStyleIdx="1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868EFC29-8A99-437A-8E5B-E8590CA2C101}" type="pres">
      <dgm:prSet presAssocID="{49C18DBA-CD31-49D2-AC8F-C4C215BFFCBE}" presName="spacer" presStyleCnt="0"/>
      <dgm:spPr/>
    </dgm:pt>
    <dgm:pt modelId="{14C74C61-1CDB-4754-9DB7-BD125709153E}" type="pres">
      <dgm:prSet presAssocID="{68F5FA87-9D83-4938-8135-12906406FB54}" presName="parentText" presStyleLbl="node1" presStyleIdx="2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11080CE5-D987-459C-95B7-886EF3881AB0}" type="pres">
      <dgm:prSet presAssocID="{424DD966-F307-4829-96C2-239A84AC0F46}" presName="spacer" presStyleCnt="0"/>
      <dgm:spPr/>
    </dgm:pt>
    <dgm:pt modelId="{49C89894-5EBE-471A-A468-46210B8B996A}" type="pres">
      <dgm:prSet presAssocID="{DB8885A5-B6EB-4F2C-B565-8E471C95E4F5}" presName="parentText" presStyleLbl="node1" presStyleIdx="3" presStyleCnt="4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02837B09-CF5A-43E3-B177-8DC69E8EBB48}" srcId="{4521682D-D380-46E3-A91A-18838A7DF1E3}" destId="{4B6B7787-D76E-4F78-8FA9-31BCD6E10BB7}" srcOrd="0" destOrd="0" parTransId="{C1B77C00-FD9A-44DF-9391-D30E6E08AEFF}" sibTransId="{089D225D-D8C3-4908-B7FF-753A969B2F06}"/>
    <dgm:cxn modelId="{B5FDB712-A026-4671-B94B-4C87ADEAF62E}" srcId="{4521682D-D380-46E3-A91A-18838A7DF1E3}" destId="{68F5FA87-9D83-4938-8135-12906406FB54}" srcOrd="2" destOrd="0" parTransId="{1982533C-AFAF-4B88-8C9D-63D15C4DEB57}" sibTransId="{424DD966-F307-4829-96C2-239A84AC0F46}"/>
    <dgm:cxn modelId="{F3597130-708F-4560-9E66-21B1D756096B}" type="presOf" srcId="{68F5FA87-9D83-4938-8135-12906406FB54}" destId="{14C74C61-1CDB-4754-9DB7-BD125709153E}" srcOrd="0" destOrd="0" presId="urn:microsoft.com/office/officeart/2005/8/layout/vList2"/>
    <dgm:cxn modelId="{1CC0E55B-A131-462D-90B2-C929BDB1A8A2}" type="presOf" srcId="{DB8885A5-B6EB-4F2C-B565-8E471C95E4F5}" destId="{49C89894-5EBE-471A-A468-46210B8B996A}" srcOrd="0" destOrd="0" presId="urn:microsoft.com/office/officeart/2005/8/layout/vList2"/>
    <dgm:cxn modelId="{ABC4BF73-4323-4885-B732-EA7E8D41BAF4}" type="presOf" srcId="{F77E5DBE-809B-4934-AEFC-E0CF82680850}" destId="{14242B1F-D9B5-48D7-B880-6ADD69BA03A8}" srcOrd="0" destOrd="0" presId="urn:microsoft.com/office/officeart/2005/8/layout/vList2"/>
    <dgm:cxn modelId="{E2B5D69F-D9D2-416D-94E3-CF16021898D0}" type="presOf" srcId="{4521682D-D380-46E3-A91A-18838A7DF1E3}" destId="{6D207D14-66B7-42A2-A6A3-64AB05FAADCE}" srcOrd="0" destOrd="0" presId="urn:microsoft.com/office/officeart/2005/8/layout/vList2"/>
    <dgm:cxn modelId="{4D99F7B9-41E4-43B6-9849-65F201B581BC}" srcId="{4521682D-D380-46E3-A91A-18838A7DF1E3}" destId="{DB8885A5-B6EB-4F2C-B565-8E471C95E4F5}" srcOrd="3" destOrd="0" parTransId="{FED07ECD-87E1-46C6-A685-6F11ED1B0244}" sibTransId="{BF1C2B1D-3AC4-44C3-A217-E66F0BB7BD1D}"/>
    <dgm:cxn modelId="{32EC64DD-682C-4BEF-85BA-D7D979E71F4E}" type="presOf" srcId="{4B6B7787-D76E-4F78-8FA9-31BCD6E10BB7}" destId="{B09651CA-6082-4653-AB70-933BB1235F97}" srcOrd="0" destOrd="0" presId="urn:microsoft.com/office/officeart/2005/8/layout/vList2"/>
    <dgm:cxn modelId="{5893D7E6-1DA4-42D2-8FDC-2ED6EFC30D47}" srcId="{4521682D-D380-46E3-A91A-18838A7DF1E3}" destId="{F77E5DBE-809B-4934-AEFC-E0CF82680850}" srcOrd="1" destOrd="0" parTransId="{3FADD6D9-423C-49AC-891C-2ED5C18466D9}" sibTransId="{49C18DBA-CD31-49D2-AC8F-C4C215BFFCBE}"/>
    <dgm:cxn modelId="{CF2AF8A6-7CFE-40B1-8B2A-CEF52463EA16}" type="presParOf" srcId="{6D207D14-66B7-42A2-A6A3-64AB05FAADCE}" destId="{B09651CA-6082-4653-AB70-933BB1235F97}" srcOrd="0" destOrd="0" presId="urn:microsoft.com/office/officeart/2005/8/layout/vList2"/>
    <dgm:cxn modelId="{8A6AFBDC-F2CD-4B8E-836A-2D1352192C08}" type="presParOf" srcId="{6D207D14-66B7-42A2-A6A3-64AB05FAADCE}" destId="{625CCB83-139F-4C3E-BB50-1AAB056F816E}" srcOrd="1" destOrd="0" presId="urn:microsoft.com/office/officeart/2005/8/layout/vList2"/>
    <dgm:cxn modelId="{E7DE2EFF-CB34-45C3-8435-F50E70742497}" type="presParOf" srcId="{6D207D14-66B7-42A2-A6A3-64AB05FAADCE}" destId="{14242B1F-D9B5-48D7-B880-6ADD69BA03A8}" srcOrd="2" destOrd="0" presId="urn:microsoft.com/office/officeart/2005/8/layout/vList2"/>
    <dgm:cxn modelId="{3F16EB53-3C12-4AA8-B624-E7DD0A727E14}" type="presParOf" srcId="{6D207D14-66B7-42A2-A6A3-64AB05FAADCE}" destId="{868EFC29-8A99-437A-8E5B-E8590CA2C101}" srcOrd="3" destOrd="0" presId="urn:microsoft.com/office/officeart/2005/8/layout/vList2"/>
    <dgm:cxn modelId="{3C5A7FDD-0B81-4386-9DE5-81E9E62CDFAC}" type="presParOf" srcId="{6D207D14-66B7-42A2-A6A3-64AB05FAADCE}" destId="{14C74C61-1CDB-4754-9DB7-BD125709153E}" srcOrd="4" destOrd="0" presId="urn:microsoft.com/office/officeart/2005/8/layout/vList2"/>
    <dgm:cxn modelId="{F4ABDF0F-5B28-466C-8912-B65F0087A4A1}" type="presParOf" srcId="{6D207D14-66B7-42A2-A6A3-64AB05FAADCE}" destId="{11080CE5-D987-459C-95B7-886EF3881AB0}" srcOrd="5" destOrd="0" presId="urn:microsoft.com/office/officeart/2005/8/layout/vList2"/>
    <dgm:cxn modelId="{F027BA3F-8226-4401-8E92-6DDA4C3DE181}" type="presParOf" srcId="{6D207D14-66B7-42A2-A6A3-64AB05FAADCE}" destId="{49C89894-5EBE-471A-A468-46210B8B996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218A38-648F-4A87-86B7-9D4AF3AA3A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A20478B-8765-49E0-BBCD-546CE2B1360A}">
      <dgm:prSet custT="1"/>
      <dgm:spPr/>
      <dgm:t>
        <a:bodyPr/>
        <a:lstStyle/>
        <a:p>
          <a:r>
            <a:rPr lang="en-GB" sz="1800" dirty="0">
              <a:latin typeface="Nirmala UI Semilight" panose="020B0402040204020203" pitchFamily="34" charset="0"/>
              <a:cs typeface="Nirmala UI Semilight" panose="020B0402040204020203" pitchFamily="34" charset="0"/>
            </a:rPr>
            <a:t>The segmentation that was performed on the data given was satisfactory(97% of the images were properly segmented).</a:t>
          </a:r>
          <a:endParaRPr lang="en-US" sz="1800" dirty="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57D90E17-5DF1-4627-B84A-182751FC7B19}" type="parTrans" cxnId="{DD240083-E9CB-450A-B203-47B6A0A05025}">
      <dgm:prSet/>
      <dgm:spPr/>
      <dgm:t>
        <a:bodyPr/>
        <a:lstStyle/>
        <a:p>
          <a:endParaRPr lang="en-US"/>
        </a:p>
      </dgm:t>
    </dgm:pt>
    <dgm:pt modelId="{968E78C0-6386-4A33-80A0-28146949160B}" type="sibTrans" cxnId="{DD240083-E9CB-450A-B203-47B6A0A05025}">
      <dgm:prSet/>
      <dgm:spPr/>
      <dgm:t>
        <a:bodyPr/>
        <a:lstStyle/>
        <a:p>
          <a:endParaRPr lang="en-US"/>
        </a:p>
      </dgm:t>
    </dgm:pt>
    <dgm:pt modelId="{71611391-2629-4342-BB32-EE886AFE5CE9}">
      <dgm:prSet custT="1"/>
      <dgm:spPr/>
      <dgm:t>
        <a:bodyPr/>
        <a:lstStyle/>
        <a:p>
          <a:r>
            <a:rPr lang="en-GB" sz="1800" dirty="0">
              <a:latin typeface="Nirmala UI Semilight" panose="020B0402040204020203" pitchFamily="34" charset="0"/>
              <a:cs typeface="Nirmala UI Semilight" panose="020B0402040204020203" pitchFamily="34" charset="0"/>
            </a:rPr>
            <a:t>We tried various normalization techniques and performed experiments on numerous regression models.</a:t>
          </a:r>
          <a:endParaRPr lang="en-US" sz="1800" dirty="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498ED699-7E61-4366-868E-62AF2D476A88}" type="parTrans" cxnId="{D7083068-B5AC-4D41-877E-362E4AC48959}">
      <dgm:prSet/>
      <dgm:spPr/>
      <dgm:t>
        <a:bodyPr/>
        <a:lstStyle/>
        <a:p>
          <a:endParaRPr lang="en-US"/>
        </a:p>
      </dgm:t>
    </dgm:pt>
    <dgm:pt modelId="{A6057321-BBFA-42CC-AC5F-53124493917E}" type="sibTrans" cxnId="{D7083068-B5AC-4D41-877E-362E4AC48959}">
      <dgm:prSet/>
      <dgm:spPr/>
      <dgm:t>
        <a:bodyPr/>
        <a:lstStyle/>
        <a:p>
          <a:endParaRPr lang="en-US"/>
        </a:p>
      </dgm:t>
    </dgm:pt>
    <dgm:pt modelId="{9AA78792-8776-49B5-B7E6-40F6E571293A}">
      <dgm:prSet custT="1"/>
      <dgm:spPr/>
      <dgm:t>
        <a:bodyPr/>
        <a:lstStyle/>
        <a:p>
          <a:r>
            <a:rPr lang="en-GB" sz="1800" dirty="0">
              <a:latin typeface="Nirmala UI Semilight" panose="020B0402040204020203" pitchFamily="34" charset="0"/>
              <a:cs typeface="Nirmala UI Semilight" panose="020B0402040204020203" pitchFamily="34" charset="0"/>
            </a:rPr>
            <a:t>No single regression model gave us the intended results.</a:t>
          </a:r>
          <a:endParaRPr lang="en-US" sz="1800" dirty="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B642BA08-8301-44B1-8DEF-40292F82E688}" type="parTrans" cxnId="{8AC1B840-99AC-48A7-92E1-6D4363A52E50}">
      <dgm:prSet/>
      <dgm:spPr/>
      <dgm:t>
        <a:bodyPr/>
        <a:lstStyle/>
        <a:p>
          <a:endParaRPr lang="en-US"/>
        </a:p>
      </dgm:t>
    </dgm:pt>
    <dgm:pt modelId="{A3B7857E-E919-4414-8083-C6CBD0AB3320}" type="sibTrans" cxnId="{8AC1B840-99AC-48A7-92E1-6D4363A52E50}">
      <dgm:prSet/>
      <dgm:spPr/>
      <dgm:t>
        <a:bodyPr/>
        <a:lstStyle/>
        <a:p>
          <a:endParaRPr lang="en-US"/>
        </a:p>
      </dgm:t>
    </dgm:pt>
    <dgm:pt modelId="{389849EC-AC56-44E7-9A6A-FEE6CE7AF888}">
      <dgm:prSet custT="1"/>
      <dgm:spPr/>
      <dgm:t>
        <a:bodyPr/>
        <a:lstStyle/>
        <a:p>
          <a:r>
            <a:rPr lang="en-GB" sz="1800" dirty="0">
              <a:latin typeface="Nirmala UI Semilight" panose="020B0402040204020203" pitchFamily="34" charset="0"/>
              <a:cs typeface="Nirmala UI Semilight" panose="020B0402040204020203" pitchFamily="34" charset="0"/>
            </a:rPr>
            <a:t>Example , Elastic Net performed good for Maltose, although not as expected.</a:t>
          </a:r>
          <a:endParaRPr lang="en-US" sz="1800" dirty="0">
            <a:latin typeface="Nirmala UI Semilight" panose="020B0402040204020203" pitchFamily="34" charset="0"/>
            <a:cs typeface="Nirmala UI Semilight" panose="020B0402040204020203" pitchFamily="34" charset="0"/>
          </a:endParaRPr>
        </a:p>
      </dgm:t>
    </dgm:pt>
    <dgm:pt modelId="{A2EB285E-8412-4048-A91A-4E7127A576CD}" type="parTrans" cxnId="{2606970D-99F4-414D-9BDB-0FAE840D1F77}">
      <dgm:prSet/>
      <dgm:spPr/>
      <dgm:t>
        <a:bodyPr/>
        <a:lstStyle/>
        <a:p>
          <a:endParaRPr lang="en-US"/>
        </a:p>
      </dgm:t>
    </dgm:pt>
    <dgm:pt modelId="{59B22609-3B08-4E8D-9DB5-7C68B8CCE18B}" type="sibTrans" cxnId="{2606970D-99F4-414D-9BDB-0FAE840D1F77}">
      <dgm:prSet/>
      <dgm:spPr/>
      <dgm:t>
        <a:bodyPr/>
        <a:lstStyle/>
        <a:p>
          <a:endParaRPr lang="en-US"/>
        </a:p>
      </dgm:t>
    </dgm:pt>
    <dgm:pt modelId="{2D551489-B306-4C98-9AE5-4A04000C7C7B}" type="pres">
      <dgm:prSet presAssocID="{AA218A38-648F-4A87-86B7-9D4AF3AA3AA1}" presName="root" presStyleCnt="0">
        <dgm:presLayoutVars>
          <dgm:dir/>
          <dgm:resizeHandles val="exact"/>
        </dgm:presLayoutVars>
      </dgm:prSet>
      <dgm:spPr/>
    </dgm:pt>
    <dgm:pt modelId="{335AC217-CD2A-44D0-9627-98884D59EF67}" type="pres">
      <dgm:prSet presAssocID="{5A20478B-8765-49E0-BBCD-546CE2B1360A}" presName="compNode" presStyleCnt="0"/>
      <dgm:spPr/>
    </dgm:pt>
    <dgm:pt modelId="{A3FB270C-297E-4FE7-85D3-84957F3FBB6E}" type="pres">
      <dgm:prSet presAssocID="{5A20478B-8765-49E0-BBCD-546CE2B1360A}" presName="bgRect" presStyleLbl="bgShp" presStyleIdx="0" presStyleCnt="4"/>
      <dgm:spPr/>
    </dgm:pt>
    <dgm:pt modelId="{BA4DE2EF-43CC-462A-8350-5D09143CEED4}" type="pres">
      <dgm:prSet presAssocID="{5A20478B-8765-49E0-BBCD-546CE2B1360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DA2EC71C-67BB-42B2-A899-FFF921418B87}" type="pres">
      <dgm:prSet presAssocID="{5A20478B-8765-49E0-BBCD-546CE2B1360A}" presName="spaceRect" presStyleCnt="0"/>
      <dgm:spPr/>
    </dgm:pt>
    <dgm:pt modelId="{F45B80A5-559F-4E0A-B9C0-AD1B5BAA7E79}" type="pres">
      <dgm:prSet presAssocID="{5A20478B-8765-49E0-BBCD-546CE2B1360A}" presName="parTx" presStyleLbl="revTx" presStyleIdx="0" presStyleCnt="4">
        <dgm:presLayoutVars>
          <dgm:chMax val="0"/>
          <dgm:chPref val="0"/>
        </dgm:presLayoutVars>
      </dgm:prSet>
      <dgm:spPr/>
    </dgm:pt>
    <dgm:pt modelId="{9DDB726F-29EC-49E9-A3E1-6D720AB39BCD}" type="pres">
      <dgm:prSet presAssocID="{968E78C0-6386-4A33-80A0-28146949160B}" presName="sibTrans" presStyleCnt="0"/>
      <dgm:spPr/>
    </dgm:pt>
    <dgm:pt modelId="{25D2F441-A02A-433C-8CB5-772033FF2DAB}" type="pres">
      <dgm:prSet presAssocID="{71611391-2629-4342-BB32-EE886AFE5CE9}" presName="compNode" presStyleCnt="0"/>
      <dgm:spPr/>
    </dgm:pt>
    <dgm:pt modelId="{898149DF-842A-4415-B0A1-9F7A7E58C922}" type="pres">
      <dgm:prSet presAssocID="{71611391-2629-4342-BB32-EE886AFE5CE9}" presName="bgRect" presStyleLbl="bgShp" presStyleIdx="1" presStyleCnt="4"/>
      <dgm:spPr/>
    </dgm:pt>
    <dgm:pt modelId="{950967E8-58AF-4766-B071-EC9B40A086DF}" type="pres">
      <dgm:prSet presAssocID="{71611391-2629-4342-BB32-EE886AFE5C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562C3C7-CD48-43DC-9ABF-19D90663639F}" type="pres">
      <dgm:prSet presAssocID="{71611391-2629-4342-BB32-EE886AFE5CE9}" presName="spaceRect" presStyleCnt="0"/>
      <dgm:spPr/>
    </dgm:pt>
    <dgm:pt modelId="{CFCA1FBB-C200-4F45-A4A3-6D5E46A8F171}" type="pres">
      <dgm:prSet presAssocID="{71611391-2629-4342-BB32-EE886AFE5CE9}" presName="parTx" presStyleLbl="revTx" presStyleIdx="1" presStyleCnt="4">
        <dgm:presLayoutVars>
          <dgm:chMax val="0"/>
          <dgm:chPref val="0"/>
        </dgm:presLayoutVars>
      </dgm:prSet>
      <dgm:spPr/>
    </dgm:pt>
    <dgm:pt modelId="{7F3860E1-BB4A-42DC-9C4E-4CCCF5BA4E6A}" type="pres">
      <dgm:prSet presAssocID="{A6057321-BBFA-42CC-AC5F-53124493917E}" presName="sibTrans" presStyleCnt="0"/>
      <dgm:spPr/>
    </dgm:pt>
    <dgm:pt modelId="{7625EE0B-2A53-40BA-81D5-4952FC4C5D65}" type="pres">
      <dgm:prSet presAssocID="{9AA78792-8776-49B5-B7E6-40F6E571293A}" presName="compNode" presStyleCnt="0"/>
      <dgm:spPr/>
    </dgm:pt>
    <dgm:pt modelId="{A1271881-7A1E-41B3-ABB9-FEE709F29A82}" type="pres">
      <dgm:prSet presAssocID="{9AA78792-8776-49B5-B7E6-40F6E571293A}" presName="bgRect" presStyleLbl="bgShp" presStyleIdx="2" presStyleCnt="4"/>
      <dgm:spPr/>
    </dgm:pt>
    <dgm:pt modelId="{7F115252-F8F3-4AF4-BD06-A12D6CB80141}" type="pres">
      <dgm:prSet presAssocID="{9AA78792-8776-49B5-B7E6-40F6E57129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73409222-91A7-4DBA-A7DF-D94EF7AE4167}" type="pres">
      <dgm:prSet presAssocID="{9AA78792-8776-49B5-B7E6-40F6E571293A}" presName="spaceRect" presStyleCnt="0"/>
      <dgm:spPr/>
    </dgm:pt>
    <dgm:pt modelId="{79661EF0-49B0-46BF-82BE-E8AF38E96AEE}" type="pres">
      <dgm:prSet presAssocID="{9AA78792-8776-49B5-B7E6-40F6E571293A}" presName="parTx" presStyleLbl="revTx" presStyleIdx="2" presStyleCnt="4">
        <dgm:presLayoutVars>
          <dgm:chMax val="0"/>
          <dgm:chPref val="0"/>
        </dgm:presLayoutVars>
      </dgm:prSet>
      <dgm:spPr/>
    </dgm:pt>
    <dgm:pt modelId="{A7537DE5-352B-4D28-8657-1C77574B1689}" type="pres">
      <dgm:prSet presAssocID="{A3B7857E-E919-4414-8083-C6CBD0AB3320}" presName="sibTrans" presStyleCnt="0"/>
      <dgm:spPr/>
    </dgm:pt>
    <dgm:pt modelId="{BE9A6B2D-4466-468B-A312-766C76F43743}" type="pres">
      <dgm:prSet presAssocID="{389849EC-AC56-44E7-9A6A-FEE6CE7AF888}" presName="compNode" presStyleCnt="0"/>
      <dgm:spPr/>
    </dgm:pt>
    <dgm:pt modelId="{43E09237-287F-4223-B02F-D40A8A34A268}" type="pres">
      <dgm:prSet presAssocID="{389849EC-AC56-44E7-9A6A-FEE6CE7AF888}" presName="bgRect" presStyleLbl="bgShp" presStyleIdx="3" presStyleCnt="4"/>
      <dgm:spPr/>
    </dgm:pt>
    <dgm:pt modelId="{827742B3-EAF9-4CD4-841C-D3C30D4F53D7}" type="pres">
      <dgm:prSet presAssocID="{389849EC-AC56-44E7-9A6A-FEE6CE7AF8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melon"/>
        </a:ext>
      </dgm:extLst>
    </dgm:pt>
    <dgm:pt modelId="{EAB72613-2DEF-435F-ACB0-03C36598B2D9}" type="pres">
      <dgm:prSet presAssocID="{389849EC-AC56-44E7-9A6A-FEE6CE7AF888}" presName="spaceRect" presStyleCnt="0"/>
      <dgm:spPr/>
    </dgm:pt>
    <dgm:pt modelId="{32ED5800-FE21-43D7-AA59-F9ED1E42ABB5}" type="pres">
      <dgm:prSet presAssocID="{389849EC-AC56-44E7-9A6A-FEE6CE7AF8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606970D-99F4-414D-9BDB-0FAE840D1F77}" srcId="{AA218A38-648F-4A87-86B7-9D4AF3AA3AA1}" destId="{389849EC-AC56-44E7-9A6A-FEE6CE7AF888}" srcOrd="3" destOrd="0" parTransId="{A2EB285E-8412-4048-A91A-4E7127A576CD}" sibTransId="{59B22609-3B08-4E8D-9DB5-7C68B8CCE18B}"/>
    <dgm:cxn modelId="{9A404015-0E98-4C10-ACCE-73B98ED6DDDA}" type="presOf" srcId="{AA218A38-648F-4A87-86B7-9D4AF3AA3AA1}" destId="{2D551489-B306-4C98-9AE5-4A04000C7C7B}" srcOrd="0" destOrd="0" presId="urn:microsoft.com/office/officeart/2018/2/layout/IconVerticalSolidList"/>
    <dgm:cxn modelId="{91CB3223-2EBF-45BF-8696-DB572DC34AF6}" type="presOf" srcId="{389849EC-AC56-44E7-9A6A-FEE6CE7AF888}" destId="{32ED5800-FE21-43D7-AA59-F9ED1E42ABB5}" srcOrd="0" destOrd="0" presId="urn:microsoft.com/office/officeart/2018/2/layout/IconVerticalSolidList"/>
    <dgm:cxn modelId="{688C9D29-355C-486E-81EF-BD99A8605D8C}" type="presOf" srcId="{71611391-2629-4342-BB32-EE886AFE5CE9}" destId="{CFCA1FBB-C200-4F45-A4A3-6D5E46A8F171}" srcOrd="0" destOrd="0" presId="urn:microsoft.com/office/officeart/2018/2/layout/IconVerticalSolidList"/>
    <dgm:cxn modelId="{8AC1B840-99AC-48A7-92E1-6D4363A52E50}" srcId="{AA218A38-648F-4A87-86B7-9D4AF3AA3AA1}" destId="{9AA78792-8776-49B5-B7E6-40F6E571293A}" srcOrd="2" destOrd="0" parTransId="{B642BA08-8301-44B1-8DEF-40292F82E688}" sibTransId="{A3B7857E-E919-4414-8083-C6CBD0AB3320}"/>
    <dgm:cxn modelId="{D7083068-B5AC-4D41-877E-362E4AC48959}" srcId="{AA218A38-648F-4A87-86B7-9D4AF3AA3AA1}" destId="{71611391-2629-4342-BB32-EE886AFE5CE9}" srcOrd="1" destOrd="0" parTransId="{498ED699-7E61-4366-868E-62AF2D476A88}" sibTransId="{A6057321-BBFA-42CC-AC5F-53124493917E}"/>
    <dgm:cxn modelId="{08EAA769-8A46-42B4-A7AB-EBF56BE721A5}" type="presOf" srcId="{9AA78792-8776-49B5-B7E6-40F6E571293A}" destId="{79661EF0-49B0-46BF-82BE-E8AF38E96AEE}" srcOrd="0" destOrd="0" presId="urn:microsoft.com/office/officeart/2018/2/layout/IconVerticalSolidList"/>
    <dgm:cxn modelId="{64A65581-0A98-4221-A1E4-38D3E32AD577}" type="presOf" srcId="{5A20478B-8765-49E0-BBCD-546CE2B1360A}" destId="{F45B80A5-559F-4E0A-B9C0-AD1B5BAA7E79}" srcOrd="0" destOrd="0" presId="urn:microsoft.com/office/officeart/2018/2/layout/IconVerticalSolidList"/>
    <dgm:cxn modelId="{DD240083-E9CB-450A-B203-47B6A0A05025}" srcId="{AA218A38-648F-4A87-86B7-9D4AF3AA3AA1}" destId="{5A20478B-8765-49E0-BBCD-546CE2B1360A}" srcOrd="0" destOrd="0" parTransId="{57D90E17-5DF1-4627-B84A-182751FC7B19}" sibTransId="{968E78C0-6386-4A33-80A0-28146949160B}"/>
    <dgm:cxn modelId="{67D49B21-269B-492D-A270-104040D73EBA}" type="presParOf" srcId="{2D551489-B306-4C98-9AE5-4A04000C7C7B}" destId="{335AC217-CD2A-44D0-9627-98884D59EF67}" srcOrd="0" destOrd="0" presId="urn:microsoft.com/office/officeart/2018/2/layout/IconVerticalSolidList"/>
    <dgm:cxn modelId="{E3F2061E-4394-46BE-ABBC-1CAD62C94E4C}" type="presParOf" srcId="{335AC217-CD2A-44D0-9627-98884D59EF67}" destId="{A3FB270C-297E-4FE7-85D3-84957F3FBB6E}" srcOrd="0" destOrd="0" presId="urn:microsoft.com/office/officeart/2018/2/layout/IconVerticalSolidList"/>
    <dgm:cxn modelId="{4C194BB1-4B21-4629-A653-31ACB6DFAB53}" type="presParOf" srcId="{335AC217-CD2A-44D0-9627-98884D59EF67}" destId="{BA4DE2EF-43CC-462A-8350-5D09143CEED4}" srcOrd="1" destOrd="0" presId="urn:microsoft.com/office/officeart/2018/2/layout/IconVerticalSolidList"/>
    <dgm:cxn modelId="{5C12A95C-4EF9-4A35-8BAE-78103EB37EEA}" type="presParOf" srcId="{335AC217-CD2A-44D0-9627-98884D59EF67}" destId="{DA2EC71C-67BB-42B2-A899-FFF921418B87}" srcOrd="2" destOrd="0" presId="urn:microsoft.com/office/officeart/2018/2/layout/IconVerticalSolidList"/>
    <dgm:cxn modelId="{E91C1645-6CA4-4356-9017-B8087E9B06C2}" type="presParOf" srcId="{335AC217-CD2A-44D0-9627-98884D59EF67}" destId="{F45B80A5-559F-4E0A-B9C0-AD1B5BAA7E79}" srcOrd="3" destOrd="0" presId="urn:microsoft.com/office/officeart/2018/2/layout/IconVerticalSolidList"/>
    <dgm:cxn modelId="{22E6978C-984F-46D9-8173-12CA9E644601}" type="presParOf" srcId="{2D551489-B306-4C98-9AE5-4A04000C7C7B}" destId="{9DDB726F-29EC-49E9-A3E1-6D720AB39BCD}" srcOrd="1" destOrd="0" presId="urn:microsoft.com/office/officeart/2018/2/layout/IconVerticalSolidList"/>
    <dgm:cxn modelId="{DC5F35C0-FD78-4A21-AD79-93BC7C97B9FB}" type="presParOf" srcId="{2D551489-B306-4C98-9AE5-4A04000C7C7B}" destId="{25D2F441-A02A-433C-8CB5-772033FF2DAB}" srcOrd="2" destOrd="0" presId="urn:microsoft.com/office/officeart/2018/2/layout/IconVerticalSolidList"/>
    <dgm:cxn modelId="{B3F3C015-12DB-4949-87C3-0C1AC6DB8F3B}" type="presParOf" srcId="{25D2F441-A02A-433C-8CB5-772033FF2DAB}" destId="{898149DF-842A-4415-B0A1-9F7A7E58C922}" srcOrd="0" destOrd="0" presId="urn:microsoft.com/office/officeart/2018/2/layout/IconVerticalSolidList"/>
    <dgm:cxn modelId="{044362E1-A9C6-4CB4-B893-AB7D63596369}" type="presParOf" srcId="{25D2F441-A02A-433C-8CB5-772033FF2DAB}" destId="{950967E8-58AF-4766-B071-EC9B40A086DF}" srcOrd="1" destOrd="0" presId="urn:microsoft.com/office/officeart/2018/2/layout/IconVerticalSolidList"/>
    <dgm:cxn modelId="{55FF5AE8-A710-4E69-B67D-E41C02290DBF}" type="presParOf" srcId="{25D2F441-A02A-433C-8CB5-772033FF2DAB}" destId="{5562C3C7-CD48-43DC-9ABF-19D90663639F}" srcOrd="2" destOrd="0" presId="urn:microsoft.com/office/officeart/2018/2/layout/IconVerticalSolidList"/>
    <dgm:cxn modelId="{F7B46C5E-0437-410B-80D6-57149157A39D}" type="presParOf" srcId="{25D2F441-A02A-433C-8CB5-772033FF2DAB}" destId="{CFCA1FBB-C200-4F45-A4A3-6D5E46A8F171}" srcOrd="3" destOrd="0" presId="urn:microsoft.com/office/officeart/2018/2/layout/IconVerticalSolidList"/>
    <dgm:cxn modelId="{EB84C7C2-4134-405F-871E-10B0DA507DFF}" type="presParOf" srcId="{2D551489-B306-4C98-9AE5-4A04000C7C7B}" destId="{7F3860E1-BB4A-42DC-9C4E-4CCCF5BA4E6A}" srcOrd="3" destOrd="0" presId="urn:microsoft.com/office/officeart/2018/2/layout/IconVerticalSolidList"/>
    <dgm:cxn modelId="{0FBB4B13-3CC4-40F2-A34B-DA46F45159AB}" type="presParOf" srcId="{2D551489-B306-4C98-9AE5-4A04000C7C7B}" destId="{7625EE0B-2A53-40BA-81D5-4952FC4C5D65}" srcOrd="4" destOrd="0" presId="urn:microsoft.com/office/officeart/2018/2/layout/IconVerticalSolidList"/>
    <dgm:cxn modelId="{E0263792-1075-47D1-8383-765FD42A39CB}" type="presParOf" srcId="{7625EE0B-2A53-40BA-81D5-4952FC4C5D65}" destId="{A1271881-7A1E-41B3-ABB9-FEE709F29A82}" srcOrd="0" destOrd="0" presId="urn:microsoft.com/office/officeart/2018/2/layout/IconVerticalSolidList"/>
    <dgm:cxn modelId="{03D1E2EB-BEC3-4BAB-ABFC-86A1F1F4EA9D}" type="presParOf" srcId="{7625EE0B-2A53-40BA-81D5-4952FC4C5D65}" destId="{7F115252-F8F3-4AF4-BD06-A12D6CB80141}" srcOrd="1" destOrd="0" presId="urn:microsoft.com/office/officeart/2018/2/layout/IconVerticalSolidList"/>
    <dgm:cxn modelId="{F235FF70-C437-4CCE-A194-0E639A40EED1}" type="presParOf" srcId="{7625EE0B-2A53-40BA-81D5-4952FC4C5D65}" destId="{73409222-91A7-4DBA-A7DF-D94EF7AE4167}" srcOrd="2" destOrd="0" presId="urn:microsoft.com/office/officeart/2018/2/layout/IconVerticalSolidList"/>
    <dgm:cxn modelId="{522CC749-1574-481D-9E1D-099FF1AABE40}" type="presParOf" srcId="{7625EE0B-2A53-40BA-81D5-4952FC4C5D65}" destId="{79661EF0-49B0-46BF-82BE-E8AF38E96AEE}" srcOrd="3" destOrd="0" presId="urn:microsoft.com/office/officeart/2018/2/layout/IconVerticalSolidList"/>
    <dgm:cxn modelId="{C414281A-CCD2-45A7-BB1F-F6E668080EA0}" type="presParOf" srcId="{2D551489-B306-4C98-9AE5-4A04000C7C7B}" destId="{A7537DE5-352B-4D28-8657-1C77574B1689}" srcOrd="5" destOrd="0" presId="urn:microsoft.com/office/officeart/2018/2/layout/IconVerticalSolidList"/>
    <dgm:cxn modelId="{8A1AE734-C3C5-4F20-B7B8-7DB4A2555DB7}" type="presParOf" srcId="{2D551489-B306-4C98-9AE5-4A04000C7C7B}" destId="{BE9A6B2D-4466-468B-A312-766C76F43743}" srcOrd="6" destOrd="0" presId="urn:microsoft.com/office/officeart/2018/2/layout/IconVerticalSolidList"/>
    <dgm:cxn modelId="{A73EA7D7-71AD-4EE0-8579-29E84919FBEB}" type="presParOf" srcId="{BE9A6B2D-4466-468B-A312-766C76F43743}" destId="{43E09237-287F-4223-B02F-D40A8A34A268}" srcOrd="0" destOrd="0" presId="urn:microsoft.com/office/officeart/2018/2/layout/IconVerticalSolidList"/>
    <dgm:cxn modelId="{17A2584A-1DE0-4AA5-9C24-8D1C0F8A69C4}" type="presParOf" srcId="{BE9A6B2D-4466-468B-A312-766C76F43743}" destId="{827742B3-EAF9-4CD4-841C-D3C30D4F53D7}" srcOrd="1" destOrd="0" presId="urn:microsoft.com/office/officeart/2018/2/layout/IconVerticalSolidList"/>
    <dgm:cxn modelId="{A3DB19DC-5183-43B3-9EEA-E2BC0686450C}" type="presParOf" srcId="{BE9A6B2D-4466-468B-A312-766C76F43743}" destId="{EAB72613-2DEF-435F-ACB0-03C36598B2D9}" srcOrd="2" destOrd="0" presId="urn:microsoft.com/office/officeart/2018/2/layout/IconVerticalSolidList"/>
    <dgm:cxn modelId="{B13FF96C-8333-40A6-856F-A41637C8E662}" type="presParOf" srcId="{BE9A6B2D-4466-468B-A312-766C76F43743}" destId="{32ED5800-FE21-43D7-AA59-F9ED1E42AB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4A58B-E990-427D-B9D1-07B61F46BA26}">
      <dsp:nvSpPr>
        <dsp:cNvPr id="0" name=""/>
        <dsp:cNvSpPr/>
      </dsp:nvSpPr>
      <dsp:spPr>
        <a:xfrm>
          <a:off x="235853" y="611259"/>
          <a:ext cx="915236" cy="91523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37AB3-7955-4FBD-8577-226D78BE1B6A}">
      <dsp:nvSpPr>
        <dsp:cNvPr id="0" name=""/>
        <dsp:cNvSpPr/>
      </dsp:nvSpPr>
      <dsp:spPr>
        <a:xfrm>
          <a:off x="428053" y="803458"/>
          <a:ext cx="530837" cy="530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5C4D8-9A61-4D12-9ECD-7B27C5746862}">
      <dsp:nvSpPr>
        <dsp:cNvPr id="0" name=""/>
        <dsp:cNvSpPr/>
      </dsp:nvSpPr>
      <dsp:spPr>
        <a:xfrm>
          <a:off x="1347212" y="611259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Motivation</a:t>
          </a:r>
        </a:p>
      </dsp:txBody>
      <dsp:txXfrm>
        <a:off x="1347212" y="611259"/>
        <a:ext cx="2157343" cy="915236"/>
      </dsp:txXfrm>
    </dsp:sp>
    <dsp:sp modelId="{8D782A24-F7BC-45A0-B371-D8BF85BCACBE}">
      <dsp:nvSpPr>
        <dsp:cNvPr id="0" name=""/>
        <dsp:cNvSpPr/>
      </dsp:nvSpPr>
      <dsp:spPr>
        <a:xfrm>
          <a:off x="3880456" y="611259"/>
          <a:ext cx="915236" cy="91523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DFB34C-0317-4FC1-B459-642CEF3E5090}">
      <dsp:nvSpPr>
        <dsp:cNvPr id="0" name=""/>
        <dsp:cNvSpPr/>
      </dsp:nvSpPr>
      <dsp:spPr>
        <a:xfrm>
          <a:off x="4072656" y="803458"/>
          <a:ext cx="530837" cy="530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441F5-65B8-45E8-865F-1297D350F6F0}">
      <dsp:nvSpPr>
        <dsp:cNvPr id="0" name=""/>
        <dsp:cNvSpPr/>
      </dsp:nvSpPr>
      <dsp:spPr>
        <a:xfrm>
          <a:off x="4991815" y="611259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exploring</a:t>
          </a:r>
        </a:p>
      </dsp:txBody>
      <dsp:txXfrm>
        <a:off x="4991815" y="611259"/>
        <a:ext cx="2157343" cy="915236"/>
      </dsp:txXfrm>
    </dsp:sp>
    <dsp:sp modelId="{77405923-2175-4DED-A704-58A9DCED35D0}">
      <dsp:nvSpPr>
        <dsp:cNvPr id="0" name=""/>
        <dsp:cNvSpPr/>
      </dsp:nvSpPr>
      <dsp:spPr>
        <a:xfrm>
          <a:off x="7525059" y="611259"/>
          <a:ext cx="915236" cy="91523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95C98-5FD3-4D53-A045-3E9F0CB357AB}">
      <dsp:nvSpPr>
        <dsp:cNvPr id="0" name=""/>
        <dsp:cNvSpPr/>
      </dsp:nvSpPr>
      <dsp:spPr>
        <a:xfrm>
          <a:off x="7717258" y="803458"/>
          <a:ext cx="530837" cy="5308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2A9B6-31C7-4747-916B-8FD13593AFAE}">
      <dsp:nvSpPr>
        <dsp:cNvPr id="0" name=""/>
        <dsp:cNvSpPr/>
      </dsp:nvSpPr>
      <dsp:spPr>
        <a:xfrm>
          <a:off x="8636417" y="611259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Segmentation</a:t>
          </a:r>
        </a:p>
      </dsp:txBody>
      <dsp:txXfrm>
        <a:off x="8636417" y="611259"/>
        <a:ext cx="2157343" cy="915236"/>
      </dsp:txXfrm>
    </dsp:sp>
    <dsp:sp modelId="{19F05FA3-E174-4139-AE9B-AC37D5C10192}">
      <dsp:nvSpPr>
        <dsp:cNvPr id="0" name=""/>
        <dsp:cNvSpPr/>
      </dsp:nvSpPr>
      <dsp:spPr>
        <a:xfrm>
          <a:off x="235853" y="2151807"/>
          <a:ext cx="915236" cy="91523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BD25C-F9ED-4A14-8D7B-4DAE97A2A94B}">
      <dsp:nvSpPr>
        <dsp:cNvPr id="0" name=""/>
        <dsp:cNvSpPr/>
      </dsp:nvSpPr>
      <dsp:spPr>
        <a:xfrm>
          <a:off x="428053" y="2344006"/>
          <a:ext cx="530837" cy="5308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43225-FAA7-4543-AE14-34273D1882C7}">
      <dsp:nvSpPr>
        <dsp:cNvPr id="0" name=""/>
        <dsp:cNvSpPr/>
      </dsp:nvSpPr>
      <dsp:spPr>
        <a:xfrm>
          <a:off x="1347212" y="2151807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</a:t>
          </a:r>
        </a:p>
      </dsp:txBody>
      <dsp:txXfrm>
        <a:off x="1347212" y="2151807"/>
        <a:ext cx="2157343" cy="915236"/>
      </dsp:txXfrm>
    </dsp:sp>
    <dsp:sp modelId="{495B4A11-A066-4423-B5C7-885DC64D5EE8}">
      <dsp:nvSpPr>
        <dsp:cNvPr id="0" name=""/>
        <dsp:cNvSpPr/>
      </dsp:nvSpPr>
      <dsp:spPr>
        <a:xfrm>
          <a:off x="3880456" y="2151807"/>
          <a:ext cx="915236" cy="91523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39514-B3BA-4222-A84A-24974893709E}">
      <dsp:nvSpPr>
        <dsp:cNvPr id="0" name=""/>
        <dsp:cNvSpPr/>
      </dsp:nvSpPr>
      <dsp:spPr>
        <a:xfrm>
          <a:off x="4072656" y="2344006"/>
          <a:ext cx="530837" cy="5308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3A35-E285-4657-9D5B-6C480D2E8163}">
      <dsp:nvSpPr>
        <dsp:cNvPr id="0" name=""/>
        <dsp:cNvSpPr/>
      </dsp:nvSpPr>
      <dsp:spPr>
        <a:xfrm>
          <a:off x="4991815" y="2151807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Building AI models</a:t>
          </a:r>
        </a:p>
      </dsp:txBody>
      <dsp:txXfrm>
        <a:off x="4991815" y="2151807"/>
        <a:ext cx="2157343" cy="915236"/>
      </dsp:txXfrm>
    </dsp:sp>
    <dsp:sp modelId="{C1E2856A-20F8-4243-A975-47000ABEF37F}">
      <dsp:nvSpPr>
        <dsp:cNvPr id="0" name=""/>
        <dsp:cNvSpPr/>
      </dsp:nvSpPr>
      <dsp:spPr>
        <a:xfrm>
          <a:off x="7525059" y="2151807"/>
          <a:ext cx="915236" cy="91523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E5B00-7F0C-4A5B-AFC1-0F7C034BC314}">
      <dsp:nvSpPr>
        <dsp:cNvPr id="0" name=""/>
        <dsp:cNvSpPr/>
      </dsp:nvSpPr>
      <dsp:spPr>
        <a:xfrm>
          <a:off x="7717258" y="2344006"/>
          <a:ext cx="530837" cy="53083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2DFF9-45E1-4EC8-96CB-DB97B031BBFC}">
      <dsp:nvSpPr>
        <dsp:cNvPr id="0" name=""/>
        <dsp:cNvSpPr/>
      </dsp:nvSpPr>
      <dsp:spPr>
        <a:xfrm>
          <a:off x="8636417" y="2151807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8636417" y="2151807"/>
        <a:ext cx="2157343" cy="915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49576-D329-457E-B797-FDFF34B7575B}">
      <dsp:nvSpPr>
        <dsp:cNvPr id="0" name=""/>
        <dsp:cNvSpPr/>
      </dsp:nvSpPr>
      <dsp:spPr>
        <a:xfrm>
          <a:off x="2518653" y="1821"/>
          <a:ext cx="3633336" cy="16433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High computation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More than 30 min for single image (i5, 8GB ram)</a:t>
          </a:r>
        </a:p>
      </dsp:txBody>
      <dsp:txXfrm>
        <a:off x="2518653" y="1821"/>
        <a:ext cx="3633336" cy="1643300"/>
      </dsp:txXfrm>
    </dsp:sp>
    <dsp:sp modelId="{4A29802D-D4B0-49B8-995D-73A3AFFF8F7D}">
      <dsp:nvSpPr>
        <dsp:cNvPr id="0" name=""/>
        <dsp:cNvSpPr/>
      </dsp:nvSpPr>
      <dsp:spPr>
        <a:xfrm>
          <a:off x="729099" y="1821"/>
          <a:ext cx="1626867" cy="1643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D685CA-D2CC-469B-9CF9-C2D3C45D7BB8}">
      <dsp:nvSpPr>
        <dsp:cNvPr id="0" name=""/>
        <dsp:cNvSpPr/>
      </dsp:nvSpPr>
      <dsp:spPr>
        <a:xfrm>
          <a:off x="729099" y="1918086"/>
          <a:ext cx="3633336" cy="16433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Median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Take less amount of time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Around 3 min</a:t>
          </a:r>
        </a:p>
      </dsp:txBody>
      <dsp:txXfrm>
        <a:off x="729099" y="1918086"/>
        <a:ext cx="3633336" cy="1643300"/>
      </dsp:txXfrm>
    </dsp:sp>
    <dsp:sp modelId="{3D7AAADE-E616-49CF-9D31-78A530502D4C}">
      <dsp:nvSpPr>
        <dsp:cNvPr id="0" name=""/>
        <dsp:cNvSpPr/>
      </dsp:nvSpPr>
      <dsp:spPr>
        <a:xfrm>
          <a:off x="4525123" y="1916265"/>
          <a:ext cx="1626867" cy="16433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08D30-B139-429E-A0DF-096C8CBE2645}">
      <dsp:nvSpPr>
        <dsp:cNvPr id="0" name=""/>
        <dsp:cNvSpPr/>
      </dsp:nvSpPr>
      <dsp:spPr>
        <a:xfrm>
          <a:off x="0" y="2149485"/>
          <a:ext cx="3999345" cy="141029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320 x 640</a:t>
          </a:r>
        </a:p>
      </dsp:txBody>
      <dsp:txXfrm>
        <a:off x="0" y="2149485"/>
        <a:ext cx="3999345" cy="1410295"/>
      </dsp:txXfrm>
    </dsp:sp>
    <dsp:sp modelId="{9D3F2CA7-7F81-4212-9621-E626B724FED4}">
      <dsp:nvSpPr>
        <dsp:cNvPr id="0" name=""/>
        <dsp:cNvSpPr/>
      </dsp:nvSpPr>
      <dsp:spPr>
        <a:xfrm rot="10800000">
          <a:off x="0" y="1605"/>
          <a:ext cx="3999345" cy="2169034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1600 x 3200</a:t>
          </a:r>
        </a:p>
      </dsp:txBody>
      <dsp:txXfrm rot="10800000">
        <a:off x="0" y="1605"/>
        <a:ext cx="3999345" cy="14093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651CA-6082-4653-AB70-933BB1235F97}">
      <dsp:nvSpPr>
        <dsp:cNvPr id="0" name=""/>
        <dsp:cNvSpPr/>
      </dsp:nvSpPr>
      <dsp:spPr>
        <a:xfrm>
          <a:off x="0" y="32399"/>
          <a:ext cx="5422390" cy="655200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/>
            <a:t>Ridge Regression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32399"/>
        <a:ext cx="5422390" cy="655200"/>
      </dsp:txXfrm>
    </dsp:sp>
    <dsp:sp modelId="{14242B1F-D9B5-48D7-B880-6ADD69BA03A8}">
      <dsp:nvSpPr>
        <dsp:cNvPr id="0" name=""/>
        <dsp:cNvSpPr/>
      </dsp:nvSpPr>
      <dsp:spPr>
        <a:xfrm>
          <a:off x="0" y="788399"/>
          <a:ext cx="5422390" cy="655200"/>
        </a:xfrm>
        <a:prstGeom prst="rect">
          <a:avLst/>
        </a:prstGeom>
        <a:solidFill>
          <a:schemeClr val="bg2">
            <a:lumMod val="5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Lasso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788399"/>
        <a:ext cx="5422390" cy="655200"/>
      </dsp:txXfrm>
    </dsp:sp>
    <dsp:sp modelId="{14C74C61-1CDB-4754-9DB7-BD125709153E}">
      <dsp:nvSpPr>
        <dsp:cNvPr id="0" name=""/>
        <dsp:cNvSpPr/>
      </dsp:nvSpPr>
      <dsp:spPr>
        <a:xfrm>
          <a:off x="0" y="1544400"/>
          <a:ext cx="5422390" cy="655200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Elastic Net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1544400"/>
        <a:ext cx="5422390" cy="655200"/>
      </dsp:txXfrm>
    </dsp:sp>
    <dsp:sp modelId="{49C89894-5EBE-471A-A468-46210B8B996A}">
      <dsp:nvSpPr>
        <dsp:cNvPr id="0" name=""/>
        <dsp:cNvSpPr/>
      </dsp:nvSpPr>
      <dsp:spPr>
        <a:xfrm>
          <a:off x="0" y="2300400"/>
          <a:ext cx="5422390" cy="655200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SVR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2300400"/>
        <a:ext cx="5422390" cy="655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651CA-6082-4653-AB70-933BB1235F97}">
      <dsp:nvSpPr>
        <dsp:cNvPr id="0" name=""/>
        <dsp:cNvSpPr/>
      </dsp:nvSpPr>
      <dsp:spPr>
        <a:xfrm>
          <a:off x="0" y="32399"/>
          <a:ext cx="5460376" cy="655200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/>
            <a:t>Random Forest Regression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32399"/>
        <a:ext cx="5460376" cy="655200"/>
      </dsp:txXfrm>
    </dsp:sp>
    <dsp:sp modelId="{14242B1F-D9B5-48D7-B880-6ADD69BA03A8}">
      <dsp:nvSpPr>
        <dsp:cNvPr id="0" name=""/>
        <dsp:cNvSpPr/>
      </dsp:nvSpPr>
      <dsp:spPr>
        <a:xfrm>
          <a:off x="0" y="788399"/>
          <a:ext cx="5460376" cy="655200"/>
        </a:xfrm>
        <a:prstGeom prst="rect">
          <a:avLst/>
        </a:prstGeom>
        <a:solidFill>
          <a:schemeClr val="bg2">
            <a:lumMod val="5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PLS Regression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788399"/>
        <a:ext cx="5460376" cy="655200"/>
      </dsp:txXfrm>
    </dsp:sp>
    <dsp:sp modelId="{14C74C61-1CDB-4754-9DB7-BD125709153E}">
      <dsp:nvSpPr>
        <dsp:cNvPr id="0" name=""/>
        <dsp:cNvSpPr/>
      </dsp:nvSpPr>
      <dsp:spPr>
        <a:xfrm>
          <a:off x="0" y="1544400"/>
          <a:ext cx="5460376" cy="655200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Stepwise OLS regression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1544400"/>
        <a:ext cx="5460376" cy="655200"/>
      </dsp:txXfrm>
    </dsp:sp>
    <dsp:sp modelId="{49C89894-5EBE-471A-A468-46210B8B996A}">
      <dsp:nvSpPr>
        <dsp:cNvPr id="0" name=""/>
        <dsp:cNvSpPr/>
      </dsp:nvSpPr>
      <dsp:spPr>
        <a:xfrm>
          <a:off x="0" y="2300400"/>
          <a:ext cx="5460376" cy="655200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Deep Neural Networks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2300400"/>
        <a:ext cx="5460376" cy="655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B270C-297E-4FE7-85D3-84957F3FBB6E}">
      <dsp:nvSpPr>
        <dsp:cNvPr id="0" name=""/>
        <dsp:cNvSpPr/>
      </dsp:nvSpPr>
      <dsp:spPr>
        <a:xfrm>
          <a:off x="0" y="1526"/>
          <a:ext cx="11029615" cy="773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DE2EF-43CC-462A-8350-5D09143CEED4}">
      <dsp:nvSpPr>
        <dsp:cNvPr id="0" name=""/>
        <dsp:cNvSpPr/>
      </dsp:nvSpPr>
      <dsp:spPr>
        <a:xfrm>
          <a:off x="234055" y="175617"/>
          <a:ext cx="425555" cy="425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B80A5-559F-4E0A-B9C0-AD1B5BAA7E79}">
      <dsp:nvSpPr>
        <dsp:cNvPr id="0" name=""/>
        <dsp:cNvSpPr/>
      </dsp:nvSpPr>
      <dsp:spPr>
        <a:xfrm>
          <a:off x="893665" y="1526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Nirmala UI Semilight" panose="020B0402040204020203" pitchFamily="34" charset="0"/>
              <a:cs typeface="Nirmala UI Semilight" panose="020B0402040204020203" pitchFamily="34" charset="0"/>
            </a:rPr>
            <a:t>The segmentation that was performed on the data given was satisfactory(97% of the images were properly segmented).</a:t>
          </a:r>
          <a:endParaRPr lang="en-US" sz="1800" kern="1200" dirty="0">
            <a:latin typeface="Nirmala UI Semilight" panose="020B0402040204020203" pitchFamily="34" charset="0"/>
            <a:cs typeface="Nirmala UI Semilight" panose="020B0402040204020203" pitchFamily="34" charset="0"/>
          </a:endParaRPr>
        </a:p>
      </dsp:txBody>
      <dsp:txXfrm>
        <a:off x="893665" y="1526"/>
        <a:ext cx="10135949" cy="773736"/>
      </dsp:txXfrm>
    </dsp:sp>
    <dsp:sp modelId="{898149DF-842A-4415-B0A1-9F7A7E58C922}">
      <dsp:nvSpPr>
        <dsp:cNvPr id="0" name=""/>
        <dsp:cNvSpPr/>
      </dsp:nvSpPr>
      <dsp:spPr>
        <a:xfrm>
          <a:off x="0" y="968697"/>
          <a:ext cx="11029615" cy="773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E8-58AF-4766-B071-EC9B40A086DF}">
      <dsp:nvSpPr>
        <dsp:cNvPr id="0" name=""/>
        <dsp:cNvSpPr/>
      </dsp:nvSpPr>
      <dsp:spPr>
        <a:xfrm>
          <a:off x="234055" y="1142788"/>
          <a:ext cx="425555" cy="425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A1FBB-C200-4F45-A4A3-6D5E46A8F171}">
      <dsp:nvSpPr>
        <dsp:cNvPr id="0" name=""/>
        <dsp:cNvSpPr/>
      </dsp:nvSpPr>
      <dsp:spPr>
        <a:xfrm>
          <a:off x="893665" y="968697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Nirmala UI Semilight" panose="020B0402040204020203" pitchFamily="34" charset="0"/>
              <a:cs typeface="Nirmala UI Semilight" panose="020B0402040204020203" pitchFamily="34" charset="0"/>
            </a:rPr>
            <a:t>We tried various normalization techniques and performed experiments on numerous regression models.</a:t>
          </a:r>
          <a:endParaRPr lang="en-US" sz="1800" kern="1200" dirty="0">
            <a:latin typeface="Nirmala UI Semilight" panose="020B0402040204020203" pitchFamily="34" charset="0"/>
            <a:cs typeface="Nirmala UI Semilight" panose="020B0402040204020203" pitchFamily="34" charset="0"/>
          </a:endParaRPr>
        </a:p>
      </dsp:txBody>
      <dsp:txXfrm>
        <a:off x="893665" y="968697"/>
        <a:ext cx="10135949" cy="773736"/>
      </dsp:txXfrm>
    </dsp:sp>
    <dsp:sp modelId="{A1271881-7A1E-41B3-ABB9-FEE709F29A82}">
      <dsp:nvSpPr>
        <dsp:cNvPr id="0" name=""/>
        <dsp:cNvSpPr/>
      </dsp:nvSpPr>
      <dsp:spPr>
        <a:xfrm>
          <a:off x="0" y="1935868"/>
          <a:ext cx="11029615" cy="773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15252-F8F3-4AF4-BD06-A12D6CB80141}">
      <dsp:nvSpPr>
        <dsp:cNvPr id="0" name=""/>
        <dsp:cNvSpPr/>
      </dsp:nvSpPr>
      <dsp:spPr>
        <a:xfrm>
          <a:off x="234055" y="2109959"/>
          <a:ext cx="425555" cy="425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61EF0-49B0-46BF-82BE-E8AF38E96AEE}">
      <dsp:nvSpPr>
        <dsp:cNvPr id="0" name=""/>
        <dsp:cNvSpPr/>
      </dsp:nvSpPr>
      <dsp:spPr>
        <a:xfrm>
          <a:off x="893665" y="1935868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Nirmala UI Semilight" panose="020B0402040204020203" pitchFamily="34" charset="0"/>
              <a:cs typeface="Nirmala UI Semilight" panose="020B0402040204020203" pitchFamily="34" charset="0"/>
            </a:rPr>
            <a:t>No single regression model gave us the intended results.</a:t>
          </a:r>
          <a:endParaRPr lang="en-US" sz="1800" kern="1200" dirty="0">
            <a:latin typeface="Nirmala UI Semilight" panose="020B0402040204020203" pitchFamily="34" charset="0"/>
            <a:cs typeface="Nirmala UI Semilight" panose="020B0402040204020203" pitchFamily="34" charset="0"/>
          </a:endParaRPr>
        </a:p>
      </dsp:txBody>
      <dsp:txXfrm>
        <a:off x="893665" y="1935868"/>
        <a:ext cx="10135949" cy="773736"/>
      </dsp:txXfrm>
    </dsp:sp>
    <dsp:sp modelId="{43E09237-287F-4223-B02F-D40A8A34A268}">
      <dsp:nvSpPr>
        <dsp:cNvPr id="0" name=""/>
        <dsp:cNvSpPr/>
      </dsp:nvSpPr>
      <dsp:spPr>
        <a:xfrm>
          <a:off x="0" y="2903039"/>
          <a:ext cx="11029615" cy="773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742B3-EAF9-4CD4-841C-D3C30D4F53D7}">
      <dsp:nvSpPr>
        <dsp:cNvPr id="0" name=""/>
        <dsp:cNvSpPr/>
      </dsp:nvSpPr>
      <dsp:spPr>
        <a:xfrm>
          <a:off x="234055" y="3077130"/>
          <a:ext cx="425555" cy="425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D5800-FE21-43D7-AA59-F9ED1E42ABB5}">
      <dsp:nvSpPr>
        <dsp:cNvPr id="0" name=""/>
        <dsp:cNvSpPr/>
      </dsp:nvSpPr>
      <dsp:spPr>
        <a:xfrm>
          <a:off x="893665" y="2903039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Nirmala UI Semilight" panose="020B0402040204020203" pitchFamily="34" charset="0"/>
              <a:cs typeface="Nirmala UI Semilight" panose="020B0402040204020203" pitchFamily="34" charset="0"/>
            </a:rPr>
            <a:t>Example , Elastic Net performed good for Maltose, although not as expected.</a:t>
          </a:r>
          <a:endParaRPr lang="en-US" sz="1800" kern="1200" dirty="0">
            <a:latin typeface="Nirmala UI Semilight" panose="020B0402040204020203" pitchFamily="34" charset="0"/>
            <a:cs typeface="Nirmala UI Semilight" panose="020B0402040204020203" pitchFamily="34" charset="0"/>
          </a:endParaRPr>
        </a:p>
      </dsp:txBody>
      <dsp:txXfrm>
        <a:off x="893665" y="2903039"/>
        <a:ext cx="10135949" cy="773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442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3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24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92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4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8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12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7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4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75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2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6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73816531-CCD3-4909-A41B-EAB1049BDA8C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670A55AC-ADB5-440D-AFFF-99C1406F297F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BC34B1AC-9A7E-4B2F-BE59-65E2DDF1D6F6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E9E340-46EE-4A5F-9C9B-315AD29A92C5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AE95AE94-03D1-4FC2-903C-8511BF4E0409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CAD31966-421C-41DC-9B46-21B1CD73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9102ED-C049-4F62-A2D8-58981A0621E3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5F73D5-EFB4-4DAE-8CBA-1128F10D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B92446D-E0AD-4899-86E1-DFBB50D92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BF0768A-BCD3-4064-8FE0-C439326F0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3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7/14/2020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26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40" r:id="rId10"/>
    <p:sldLayoutId id="2147483741" r:id="rId11"/>
    <p:sldLayoutId id="2147483742" r:id="rId12"/>
    <p:sldLayoutId id="2147483739" r:id="rId13"/>
    <p:sldLayoutId id="2147483744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tphenomics.org.au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Hysacs project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 Wednesday, July 15, 2020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1" y="457199"/>
            <a:ext cx="7447910" cy="589965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145" y="2499084"/>
            <a:ext cx="70750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HYPERSPECTRAL IMAGE SEGMENTATION AND ANALYSIS TOWARDS AUTOMATED NON-DESTRUCTIVE MEASUREMENTS OF OLIGOSACCHARIDES AND OTHER TRAITS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61" y="484632"/>
            <a:ext cx="10685188" cy="1266935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Result of applying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68136"/>
            <a:ext cx="10058400" cy="4398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18" y="2068137"/>
            <a:ext cx="1766455" cy="441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36" y="2068137"/>
            <a:ext cx="1766455" cy="441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54" y="2068137"/>
            <a:ext cx="1766455" cy="441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472" y="2068136"/>
            <a:ext cx="1766455" cy="44136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93890" y="2413108"/>
            <a:ext cx="2798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Lower bounds: 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            (0, 60, 50)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Upper bounds: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            (100, 255, 255)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6120" y="4274978"/>
            <a:ext cx="22530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Leaves = removed</a:t>
            </a:r>
          </a:p>
        </p:txBody>
      </p:sp>
    </p:spTree>
    <p:extLst>
      <p:ext uri="{BB962C8B-B14F-4D97-AF65-F5344CB8AC3E}">
        <p14:creationId xmlns:p14="http://schemas.microsoft.com/office/powerpoint/2010/main" val="48462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487" y="702156"/>
            <a:ext cx="11158321" cy="1079510"/>
          </a:xfrm>
        </p:spPr>
        <p:txBody>
          <a:bodyPr>
            <a:normAutofit/>
          </a:bodyPr>
          <a:lstStyle/>
          <a:p>
            <a:r>
              <a:rPr lang="en-US" sz="3200" dirty="0"/>
              <a:t>SEGMENTATION - SWIR</a:t>
            </a:r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27" y="1920434"/>
            <a:ext cx="1821872" cy="4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210" y="1920433"/>
            <a:ext cx="1821872" cy="4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793" y="1920432"/>
            <a:ext cx="1821872" cy="4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376" y="1920431"/>
            <a:ext cx="1821872" cy="45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81192" y="2225964"/>
            <a:ext cx="24591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Although most of leaves are eliminated, the image still contains some noises around grains.</a:t>
            </a:r>
          </a:p>
          <a:p>
            <a:pPr algn="just"/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algn="just"/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Our focus was to make the image data cleaner by trying to remove this noise as well.</a:t>
            </a:r>
          </a:p>
          <a:p>
            <a:pPr algn="just"/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02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435772"/>
            <a:ext cx="10694615" cy="1328373"/>
          </a:xfrm>
        </p:spPr>
        <p:txBody>
          <a:bodyPr>
            <a:normAutofit/>
          </a:bodyPr>
          <a:lstStyle/>
          <a:p>
            <a:r>
              <a:rPr lang="en-US" sz="3200" dirty="0"/>
              <a:t>Variable Transformation</a:t>
            </a:r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452" y="2045117"/>
            <a:ext cx="1847456" cy="46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88" y="2045117"/>
            <a:ext cx="1847456" cy="46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924" y="2045117"/>
            <a:ext cx="1847456" cy="46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160" y="2045116"/>
            <a:ext cx="1847456" cy="461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97527" y="2198255"/>
            <a:ext cx="20874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Goal: 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keep grains well separated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Approach: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Quadratic transformation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pushing back to the range of 0-255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Pros: 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can pick a global threshold easier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65439" y="3587992"/>
                <a:ext cx="7965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latin typeface="Nirmala UI Semilight" panose="020B0402040204020203" pitchFamily="34" charset="0"/>
                  <a:cs typeface="Nirmala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439" y="3587992"/>
                <a:ext cx="79656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42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8324" y="3346520"/>
            <a:ext cx="3346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Radius is based on Moore neighborhood</a:t>
            </a:r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8323" y="2144498"/>
            <a:ext cx="2725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Method </a:t>
            </a:r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: Structuring Elements with Radius = 5, </a:t>
            </a:r>
          </a:p>
          <a:p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Minimum points = 50 </a:t>
            </a:r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7" name="Picture 6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87" y="2355271"/>
            <a:ext cx="1688502" cy="42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09" y="2355273"/>
            <a:ext cx="1688502" cy="42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431" y="2355272"/>
            <a:ext cx="1688502" cy="42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353" y="2355271"/>
            <a:ext cx="1688502" cy="4218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2487" y="1178351"/>
            <a:ext cx="10675761" cy="96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  <a:cs typeface="Nirmala UI Semilight" panose="020B0402040204020203" pitchFamily="34" charset="0"/>
              </a:rPr>
              <a:t>Removing Noises: </a:t>
            </a:r>
            <a:br>
              <a:rPr lang="en-US" sz="32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</a:br>
            <a:endParaRPr lang="en-US" sz="32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8323" y="4337769"/>
            <a:ext cx="33519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For any pixel, if the number of neighbors being equal or larger than minimum points (50), its kept otherwise its value is changed to zero.</a:t>
            </a:r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78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60" y="763570"/>
            <a:ext cx="10685188" cy="978925"/>
          </a:xfrm>
        </p:spPr>
        <p:txBody>
          <a:bodyPr>
            <a:normAutofit/>
          </a:bodyPr>
          <a:lstStyle/>
          <a:p>
            <a:r>
              <a:rPr lang="en-US" sz="3200" dirty="0"/>
              <a:t>Region OF interest</a:t>
            </a:r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043" y="1742496"/>
            <a:ext cx="2034309" cy="5088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069848" y="2092420"/>
            <a:ext cx="590598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Now that we have a clean image, we can extract the specific information that we want from it.</a:t>
            </a:r>
          </a:p>
          <a:p>
            <a:endParaRPr lang="en-US" dirty="0">
              <a:latin typeface="Nirmala UI Semilight" panose="020B0402040204020203" pitchFamily="34" charset="0"/>
              <a:ea typeface="Calibri" panose="020F0502020204030204" pitchFamily="34" charset="0"/>
              <a:cs typeface="Nirmala UI Semilight" panose="020B04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Our focus is on the middle grains(5-6).</a:t>
            </a:r>
          </a:p>
          <a:p>
            <a:endParaRPr lang="en-US" dirty="0">
              <a:latin typeface="Nirmala UI Semilight" panose="020B0402040204020203" pitchFamily="34" charset="0"/>
              <a:ea typeface="Calibri" panose="020F0502020204030204" pitchFamily="34" charset="0"/>
              <a:cs typeface="Nirmala UI Semilight" panose="020B04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Starting from middle point of area where spikes are located, we expand its area until we cover 2000 pixels.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Nirmala UI Semilight" panose="020B0402040204020203" pitchFamily="34" charset="0"/>
              <a:ea typeface="Calibri" panose="020F0502020204030204" pitchFamily="34" charset="0"/>
              <a:cs typeface="Nirmala UI Semilight" panose="020B04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This results in a collection of about 4,5 grains within the radius of the center grain from where we started.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Each grain consist of around 20 X 20 pixels.</a:t>
            </a:r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72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484632"/>
            <a:ext cx="10694615" cy="1268754"/>
          </a:xfrm>
        </p:spPr>
        <p:txBody>
          <a:bodyPr>
            <a:normAutofit/>
          </a:bodyPr>
          <a:lstStyle/>
          <a:p>
            <a:r>
              <a:rPr lang="en-US" sz="3200" dirty="0"/>
              <a:t>Pick Grains from middle of Spike</a:t>
            </a:r>
          </a:p>
        </p:txBody>
      </p:sp>
      <p:pic>
        <p:nvPicPr>
          <p:cNvPr id="7" name="Picture 6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73" y="1920432"/>
            <a:ext cx="1821873" cy="455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920431"/>
            <a:ext cx="1821873" cy="455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127" y="1920430"/>
            <a:ext cx="1821873" cy="455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054" y="1920429"/>
            <a:ext cx="1821873" cy="455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ahmad\PycharmProjects\HySacsProj\SegmentedImages\SWIR\038367_SWIR_320m_SN3505_5000_us_2014-11-14T122812_corr_rad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9" y="1920429"/>
            <a:ext cx="1819850" cy="4552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79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6" y="484632"/>
            <a:ext cx="10647481" cy="129703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- VNIR images</a:t>
            </a:r>
          </a:p>
        </p:txBody>
      </p:sp>
      <p:pic>
        <p:nvPicPr>
          <p:cNvPr id="4" name="Picture 3" descr="G:\IntactVNIR\038367_20000_us_2x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74" y="2355271"/>
            <a:ext cx="2013908" cy="402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:\IntactVNIR\038368_20000_us_2x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36" y="2355274"/>
            <a:ext cx="2013908" cy="402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:\IntactVNIR\038374_20000_us_2x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98" y="2355271"/>
            <a:ext cx="2013908" cy="402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IntactVNIR\038375_20000_us_2x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60" y="2355272"/>
            <a:ext cx="2013908" cy="40231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318575" y="885503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05354" y="1587314"/>
            <a:ext cx="17722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>
              <a:latin typeface="Nirmala UI Semilight" panose="020B0402040204020203" pitchFamily="34" charset="0"/>
              <a:ea typeface="Calibri" panose="020F0502020204030204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VNIR images have a dimension of 1600 x 3200.</a:t>
            </a:r>
          </a:p>
          <a:p>
            <a:endParaRPr lang="en-US" dirty="0">
              <a:latin typeface="Nirmala UI Semilight" panose="020B0402040204020203" pitchFamily="34" charset="0"/>
              <a:ea typeface="Calibri" panose="020F0502020204030204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ea typeface="Calibri" panose="020F0502020204030204" pitchFamily="34" charset="0"/>
                <a:cs typeface="Nirmala UI Semilight" panose="020B0402040204020203" pitchFamily="34" charset="0"/>
              </a:rPr>
              <a:t>Three channels: 159, 152, 120.</a:t>
            </a:r>
          </a:p>
          <a:p>
            <a:endParaRPr lang="en-US" dirty="0">
              <a:latin typeface="Nirmala UI Semilight" panose="020B0402040204020203" pitchFamily="34" charset="0"/>
              <a:ea typeface="Calibri" panose="020F0502020204030204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Only area where spikes are located are kept for processing</a:t>
            </a:r>
          </a:p>
        </p:txBody>
      </p:sp>
    </p:spTree>
    <p:extLst>
      <p:ext uri="{BB962C8B-B14F-4D97-AF65-F5344CB8AC3E}">
        <p14:creationId xmlns:p14="http://schemas.microsoft.com/office/powerpoint/2010/main" val="171547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60" y="702155"/>
            <a:ext cx="11167748" cy="1088937"/>
          </a:xfrm>
        </p:spPr>
        <p:txBody>
          <a:bodyPr>
            <a:normAutofit/>
          </a:bodyPr>
          <a:lstStyle/>
          <a:p>
            <a:r>
              <a:rPr lang="en-US" sz="3200" dirty="0"/>
              <a:t>Resize VNIR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4839855" y="2447635"/>
          <a:ext cx="6881090" cy="356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1069848" y="2447635"/>
          <a:ext cx="3999345" cy="356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6399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60" y="702156"/>
            <a:ext cx="11167748" cy="1013800"/>
          </a:xfrm>
        </p:spPr>
        <p:txBody>
          <a:bodyPr>
            <a:normAutofit/>
          </a:bodyPr>
          <a:lstStyle/>
          <a:p>
            <a:r>
              <a:rPr lang="en-US" sz="3200" dirty="0"/>
              <a:t>SEGMENTATION – VNIR IMAGES</a:t>
            </a:r>
          </a:p>
        </p:txBody>
      </p:sp>
      <p:pic>
        <p:nvPicPr>
          <p:cNvPr id="4" name="Picture 3" descr="G:\IntactVNIR\038367_20000_us_2x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3" y="2249772"/>
            <a:ext cx="2126672" cy="425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:\IntactVNIR\038368_20000_us_2x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156" y="2249773"/>
            <a:ext cx="2126672" cy="425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:\IntactVNIR\038374_20000_us_2x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469" y="2249772"/>
            <a:ext cx="2126672" cy="425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IntactVNIR\038375_20000_us_2x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782" y="2249775"/>
            <a:ext cx="2126672" cy="4258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54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DC2B5-5E26-4712-A72B-C467FF94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1934334"/>
            <a:ext cx="3517435" cy="3811588"/>
          </a:xfrm>
        </p:spPr>
        <p:txBody>
          <a:bodyPr/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97% of images are properly segmented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Five Images were damaged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14 images improperly segmented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22923" y="1193844"/>
            <a:ext cx="7500498" cy="4567220"/>
            <a:chOff x="4364172" y="1156123"/>
            <a:chExt cx="7104606" cy="4326153"/>
          </a:xfrm>
        </p:grpSpPr>
        <p:grpSp>
          <p:nvGrpSpPr>
            <p:cNvPr id="13" name="Group 12"/>
            <p:cNvGrpSpPr/>
            <p:nvPr/>
          </p:nvGrpSpPr>
          <p:grpSpPr>
            <a:xfrm>
              <a:off x="4364172" y="1156123"/>
              <a:ext cx="7104606" cy="4326153"/>
              <a:chOff x="5591581" y="1715451"/>
              <a:chExt cx="5628129" cy="3427095"/>
            </a:xfrm>
          </p:grpSpPr>
          <p:pic>
            <p:nvPicPr>
              <p:cNvPr id="14" name="Picture 13" descr="C:\Users\ahmad\PycharmProjects\HySacsProj\SegmentedImages\SWIR\038367_SWIR_320m_SN3505_5000_us_2014-11-14T122812_corr_rad.png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1581" y="1715451"/>
                <a:ext cx="1371600" cy="3427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Picture 14" descr="C:\Users\ahmad\PycharmProjects\HySacsProj\SegmentedImages\SWIR\038368_SWIR_320m_SN3505_5000_us_2014-11-14T124919_corr_rad.png"/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0467" y="1715451"/>
                <a:ext cx="1371600" cy="3427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Picture 15" descr="C:\Users\ahmad\PycharmProjects\HySacsProj\SegmentedImages\SWIR\038375_SWIR_320m_SN3505_5000_us_2014-11-14T110520_corr_rad.png"/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8110" y="1715451"/>
                <a:ext cx="1371600" cy="34270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" name="Picture 16" descr="C:\Users\ahmad\PycharmProjects\HySacsProj\SegmentedImages\SWIR\038374_SWIR_320m_SN3505_5000_us_2014-11-14T104850_corr_rad.png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568" y="1156123"/>
              <a:ext cx="1731423" cy="432615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7416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091D8-88CA-44CE-B83F-8F383F1A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4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36" name="Footer Placeholder 2">
            <a:extLst>
              <a:ext uri="{FF2B5EF4-FFF2-40B4-BE49-F238E27FC236}">
                <a16:creationId xmlns:a16="http://schemas.microsoft.com/office/drawing/2014/main" id="{3212BDB5-C4BF-4B59-A0B1-3C2DA8B2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>
              <a:spcAft>
                <a:spcPts val="600"/>
              </a:spcAft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Contents</a:t>
            </a:r>
          </a:p>
        </p:txBody>
      </p:sp>
      <p:graphicFrame>
        <p:nvGraphicFramePr>
          <p:cNvPr id="37" name="TextBox 2">
            <a:extLst>
              <a:ext uri="{FF2B5EF4-FFF2-40B4-BE49-F238E27FC236}">
                <a16:creationId xmlns:a16="http://schemas.microsoft.com/office/drawing/2014/main" id="{AB23A57C-0356-4887-907C-DC3706683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71772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246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DC2B5-5E26-4712-A72B-C467FF94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1934334"/>
            <a:ext cx="3517435" cy="3811588"/>
          </a:xfrm>
        </p:spPr>
        <p:txBody>
          <a:bodyPr/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97% of images are properly segmented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Five Images were damaged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14 images improperly segmented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230254" y="1193767"/>
            <a:ext cx="7493002" cy="4552155"/>
            <a:chOff x="4221018" y="1193767"/>
            <a:chExt cx="7493002" cy="4552155"/>
          </a:xfrm>
        </p:grpSpPr>
        <p:pic>
          <p:nvPicPr>
            <p:cNvPr id="12" name="Picture 11" descr="C:\Users\ahmad\PycharmProjects\HySacsProj\SegmentedImages\SWIR\038367_SWIR_320m_SN3505_5000_us_2014-11-14T122812_corr_rad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018" y="1193770"/>
              <a:ext cx="1821873" cy="4552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 descr="C:\Users\ahmad\PycharmProjects\HySacsProj\SegmentedImages\SWIR\038368_SWIR_320m_SN3505_5000_us_2014-11-14T124919_corr_rad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193769"/>
              <a:ext cx="1821873" cy="4552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 descr="C:\Users\ahmad\PycharmProjects\HySacsProj\SegmentedImages\SWIR\038374_SWIR_320m_SN3505_5000_us_2014-11-14T104850_corr_rad.png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8692" y="1193768"/>
              <a:ext cx="1821873" cy="4552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 descr="C:\Users\ahmad\PycharmProjects\HySacsProj\SegmentedImages\SWIR\038375_SWIR_320m_SN3505_5000_us_2014-11-14T110520_corr_rad.png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2147" y="1193767"/>
              <a:ext cx="1821873" cy="455215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4869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Daylight Intensity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DC2B5-5E26-4712-A72B-C467FF94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1934334"/>
            <a:ext cx="3517435" cy="3811588"/>
          </a:xfrm>
        </p:spPr>
        <p:txBody>
          <a:bodyPr/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Mean value of yellow highlighted area is taken as reference for daylight intensity value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048719" y="750772"/>
            <a:ext cx="6792024" cy="5753552"/>
            <a:chOff x="5048719" y="750772"/>
            <a:chExt cx="6792024" cy="5753552"/>
          </a:xfrm>
        </p:grpSpPr>
        <p:grpSp>
          <p:nvGrpSpPr>
            <p:cNvPr id="7" name="Group 6"/>
            <p:cNvGrpSpPr/>
            <p:nvPr/>
          </p:nvGrpSpPr>
          <p:grpSpPr>
            <a:xfrm>
              <a:off x="5048719" y="750772"/>
              <a:ext cx="6792024" cy="5753552"/>
              <a:chOff x="5024112" y="0"/>
              <a:chExt cx="5855935" cy="4960229"/>
            </a:xfrm>
          </p:grpSpPr>
          <p:pic>
            <p:nvPicPr>
              <p:cNvPr id="8" name="Content Placeholder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1052" y="314472"/>
                <a:ext cx="3136024" cy="4101732"/>
              </a:xfrm>
              <a:prstGeom prst="rect">
                <a:avLst/>
              </a:prstGeom>
              <a:ln w="28575">
                <a:solidFill>
                  <a:srgbClr val="00B050"/>
                </a:solidFill>
              </a:ln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5024112" y="0"/>
                <a:ext cx="1640693" cy="4747492"/>
                <a:chOff x="5024112" y="0"/>
                <a:chExt cx="1640693" cy="4747491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4112" y="316344"/>
                  <a:ext cx="1640693" cy="4101732"/>
                </a:xfrm>
                <a:prstGeom prst="rect">
                  <a:avLst/>
                </a:prstGeom>
              </p:spPr>
            </p:pic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989310" y="0"/>
                  <a:ext cx="0" cy="4747491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7010628" y="4569298"/>
                <a:ext cx="3869419" cy="390931"/>
                <a:chOff x="7010628" y="4569298"/>
                <a:chExt cx="3869419" cy="390931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7152580" y="4578536"/>
                  <a:ext cx="3688645" cy="0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31"/>
                <p:cNvSpPr txBox="1"/>
                <p:nvPr/>
              </p:nvSpPr>
              <p:spPr>
                <a:xfrm>
                  <a:off x="10118713" y="4590897"/>
                  <a:ext cx="7613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256</a:t>
                  </a:r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3" name="TextBox 32"/>
                <p:cNvSpPr txBox="1"/>
                <p:nvPr/>
              </p:nvSpPr>
              <p:spPr>
                <a:xfrm>
                  <a:off x="7010628" y="4569298"/>
                  <a:ext cx="556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</a:t>
                  </a:r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" name="Straight Connector 2"/>
            <p:cNvCxnSpPr/>
            <p:nvPr/>
          </p:nvCxnSpPr>
          <p:spPr>
            <a:xfrm>
              <a:off x="5130266" y="5573027"/>
              <a:ext cx="173736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9226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Daylight Intensity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DC2B5-5E26-4712-A72B-C467FF94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1934334"/>
            <a:ext cx="3517435" cy="3811588"/>
          </a:xfrm>
        </p:spPr>
        <p:txBody>
          <a:bodyPr/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Mean value of each channel is taken as reference for daylight intensity value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22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55" y="1580856"/>
            <a:ext cx="7513027" cy="41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6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1B447880-B363-47AE-9714-D4CAFE9CA4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8042589" y="677928"/>
            <a:ext cx="3702877" cy="2751071"/>
          </a:xfrm>
          <a:noFill/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6A6BF02D-02BB-427E-8DC7-A86923C5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9461AA1-3A22-45DD-B793-BF455121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/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Difference of intensity level of each image added on respective image though all channels</a:t>
            </a:r>
          </a:p>
          <a:p>
            <a:pPr marL="0" indent="0">
              <a:buNone/>
            </a:pPr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585B5-59EF-4F3C-BF9A-5909387E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A5E3C1FB-B733-4781-8FDF-BA57560F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>
              <a:spcAft>
                <a:spcPts val="600"/>
              </a:spcAft>
            </a:pPr>
            <a:endParaRPr lang="en-US" noProof="0" dirty="0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6743F69-1A4B-4EE0-B34C-7BA77836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301" y="3325319"/>
            <a:ext cx="4023626" cy="3193057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F74AD716-0A00-4B5A-A0EA-D74CE3B9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589" y="3497344"/>
            <a:ext cx="3978926" cy="292657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687A25C4-3E67-4796-B659-81C68DAE5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885" y="1014156"/>
            <a:ext cx="455715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76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6A6BF02D-02BB-427E-8DC7-A86923C5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/>
          <a:lstStyle/>
          <a:p>
            <a:r>
              <a:rPr lang="en-US" dirty="0"/>
              <a:t>Combining images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9461AA1-3A22-45DD-B793-BF455121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/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There is a sharp difference between the channels 160 and 161.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We keep SWIR intact and adjust VNIR to get a smooth curve by matching the values of 160 and 161 channels.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585B5-59EF-4F3C-BF9A-5909387E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A5E3C1FB-B733-4781-8FDF-BA57560F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>
              <a:spcAft>
                <a:spcPts val="600"/>
              </a:spcAft>
            </a:pPr>
            <a:endParaRPr lang="en-US" noProof="0" dirty="0"/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D3DF765A-2DEC-4810-A431-76B5338E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33" y="3582788"/>
            <a:ext cx="7509380" cy="3025402"/>
          </a:xfrm>
          <a:prstGeom prst="rect">
            <a:avLst/>
          </a:prstGeom>
        </p:spPr>
      </p:pic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0DFF21EB-5951-43D9-B351-ED6AE1E9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56" y="709668"/>
            <a:ext cx="6818262" cy="28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43F0F-E581-4E11-9E18-A1D34B07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Normalization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30115-22D4-4C23-8C5D-7F6AC475D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Second, we normalized the dataset by dividing the daylight intensity values for each image elementwise across all channels.</a:t>
            </a:r>
            <a:endParaRPr lang="en-DE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69D2D-04EF-4BDB-8699-1D390E5F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31230F-64CB-409B-BB18-FBEC4815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noProof="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3D7A46A-D92E-4D2D-AA9A-BB42DE05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89" y="921803"/>
            <a:ext cx="6818262" cy="2507197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8AEB476-757F-408F-9BA1-4D104DFE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89" y="3212500"/>
            <a:ext cx="654387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75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AEE779-A8D9-4509-B5C2-54FE3C34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Images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EDA37-5A61-4A8C-B3F3-5824DB79B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Similar to previous approach, the images were combined by keeping SWIR intact and adjusting VNIR values.</a:t>
            </a:r>
            <a:endParaRPr lang="en-DE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34B86-F584-4A0A-A999-300A3DC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BD54FD-AE09-4924-A27B-5EDE20AE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noProof="0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5CCDE2B7-6BAD-4FB4-A8DC-5F183233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296" y="1992505"/>
            <a:ext cx="5867908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06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348486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B46E92-3808-4858-9029-B205481E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6" y="1875786"/>
            <a:ext cx="82296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38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348486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C3CFB-6B0C-4498-9674-DB6B7116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1805686"/>
            <a:ext cx="85153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7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 against Sugar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Correlation?</a:t>
            </a:r>
          </a:p>
        </p:txBody>
      </p:sp>
    </p:spTree>
    <p:extLst>
      <p:ext uri="{BB962C8B-B14F-4D97-AF65-F5344CB8AC3E}">
        <p14:creationId xmlns:p14="http://schemas.microsoft.com/office/powerpoint/2010/main" val="351949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8412" y="2197548"/>
            <a:ext cx="9579442" cy="365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</a:pPr>
            <a:r>
              <a:rPr lang="en-US" dirty="0">
                <a:solidFill>
                  <a:srgbClr val="FF0000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Problem Statement:</a:t>
            </a:r>
          </a:p>
          <a:p>
            <a:pPr lvl="0">
              <a:spcBef>
                <a:spcPts val="360"/>
              </a:spcBef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Screening of large populations(greenhouse and field).</a:t>
            </a:r>
          </a:p>
          <a:p>
            <a:pPr lvl="0">
              <a:spcBef>
                <a:spcPts val="360"/>
              </a:spcBef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Grain composition relies on labor and cost intensive wet lab analysis.</a:t>
            </a:r>
          </a:p>
          <a:p>
            <a:pPr lvl="0">
              <a:spcBef>
                <a:spcPts val="360"/>
              </a:spcBef>
            </a:pPr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lvl="0">
              <a:spcBef>
                <a:spcPts val="360"/>
              </a:spcBef>
            </a:pPr>
            <a:r>
              <a:rPr lang="en-US" dirty="0">
                <a:solidFill>
                  <a:srgbClr val="00B050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Solution:</a:t>
            </a:r>
          </a:p>
          <a:p>
            <a:pPr lvl="0">
              <a:spcBef>
                <a:spcPts val="360"/>
              </a:spcBef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Using light as a non-destructive analytical tool to predict grain composition.</a:t>
            </a:r>
          </a:p>
          <a:p>
            <a:pPr lvl="0">
              <a:spcBef>
                <a:spcPts val="360"/>
              </a:spcBef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Early determination(before maturity) to save time in greenhouse or on the field.</a:t>
            </a:r>
          </a:p>
          <a:p>
            <a:pPr lvl="0">
              <a:spcBef>
                <a:spcPts val="360"/>
              </a:spcBef>
            </a:pPr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lvl="0">
              <a:spcBef>
                <a:spcPts val="360"/>
              </a:spcBef>
            </a:pPr>
            <a:r>
              <a:rPr lang="en-US" dirty="0">
                <a:solidFill>
                  <a:srgbClr val="00B050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Approach:</a:t>
            </a:r>
          </a:p>
          <a:p>
            <a:pPr lvl="0">
              <a:spcBef>
                <a:spcPts val="360"/>
              </a:spcBef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AI-based prediction models based on hyperspectral data from developing region.</a:t>
            </a:r>
          </a:p>
          <a:p>
            <a:pPr lvl="0">
              <a:spcBef>
                <a:spcPts val="360"/>
              </a:spcBef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85652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DC2B5-5E26-4712-A72B-C467FF94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</p:spPr>
        <p:txBody>
          <a:bodyPr anchor="ctr">
            <a:normAutofit/>
          </a:bodyPr>
          <a:lstStyle/>
          <a:p>
            <a:r>
              <a:rPr lang="en-US" dirty="0"/>
              <a:t>Mean value of each channel for all the images build our dataset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anchor="ctr">
            <a:normAutofit/>
          </a:bodyPr>
          <a:lstStyle/>
          <a:p>
            <a:r>
              <a:rPr lang="en-US" dirty="0"/>
              <a:t>Sugar Contents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7" y="840035"/>
            <a:ext cx="7602421" cy="5835271"/>
          </a:xfrm>
          <a:prstGeom prst="rect">
            <a:avLst/>
          </a:prstGeom>
          <a:noFill/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092CD0B-E722-4697-98F0-3EE300A7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>
              <a:spcAft>
                <a:spcPts val="600"/>
              </a:spcAft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Split the dataset Based on Genotype</a:t>
            </a:r>
          </a:p>
        </p:txBody>
      </p:sp>
    </p:spTree>
    <p:extLst>
      <p:ext uri="{BB962C8B-B14F-4D97-AF65-F5344CB8AC3E}">
        <p14:creationId xmlns:p14="http://schemas.microsoft.com/office/powerpoint/2010/main" val="947443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32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All algorithms tried</a:t>
            </a:r>
          </a:p>
        </p:txBody>
      </p:sp>
      <p:graphicFrame>
        <p:nvGraphicFramePr>
          <p:cNvPr id="16" name="Content Placeholder 4" descr="SmartArt object">
            <a:extLst>
              <a:ext uri="{FF2B5EF4-FFF2-40B4-BE49-F238E27FC236}">
                <a16:creationId xmlns:a16="http://schemas.microsoft.com/office/drawing/2014/main" id="{F35B8AB0-B78B-405A-AC99-8E100E28E8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0393590"/>
              </p:ext>
            </p:extLst>
          </p:nvPr>
        </p:nvGraphicFramePr>
        <p:xfrm>
          <a:off x="445729" y="2563921"/>
          <a:ext cx="5422390" cy="29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4" descr="SmartArt object">
            <a:extLst>
              <a:ext uri="{FF2B5EF4-FFF2-40B4-BE49-F238E27FC236}">
                <a16:creationId xmlns:a16="http://schemas.microsoft.com/office/drawing/2014/main" id="{F35B8AB0-B78B-405A-AC99-8E100E28E8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83010645"/>
              </p:ext>
            </p:extLst>
          </p:nvPr>
        </p:nvGraphicFramePr>
        <p:xfrm>
          <a:off x="6275672" y="2563921"/>
          <a:ext cx="5460376" cy="29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323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33</a:t>
            </a:fld>
            <a:endParaRPr lang="en-US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31353"/>
              </p:ext>
            </p:extLst>
          </p:nvPr>
        </p:nvGraphicFramePr>
        <p:xfrm>
          <a:off x="355101" y="3020680"/>
          <a:ext cx="11252528" cy="2806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13132">
                  <a:extLst>
                    <a:ext uri="{9D8B030D-6E8A-4147-A177-3AD203B41FA5}">
                      <a16:colId xmlns:a16="http://schemas.microsoft.com/office/drawing/2014/main" val="1976741575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1173407546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878694252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74797407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Sugar Contents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absolute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R^2</a:t>
                      </a:r>
                      <a:r>
                        <a:rPr lang="en-US" sz="1800" u="none" strike="noStrike" baseline="0" dirty="0">
                          <a:effectLst/>
                        </a:rPr>
                        <a:t>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square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98666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Glucose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0.511074901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-3.88061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0.442623544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82948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Fructose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0.626878935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-3.58233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0.658037805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93497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Sucrose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4.516844231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-4.40465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30.37255988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17282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Raffinose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2.893977891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-5.39806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13.55439056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89004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Kestose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1.917278963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-7.69109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5.886601115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2336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Maltose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0.578016671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-8.63727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0.5331861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47991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Nystose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1.677731598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-7.77544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4.987306438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095867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Kestopentaose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0.532623374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-8.84136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0.455078583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66684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Total_Fructan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8.090380188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-6.3398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111.5696898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9192206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1734423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Ridge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1" y="1463040"/>
            <a:ext cx="2286000" cy="2410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23" y="1463040"/>
            <a:ext cx="2286000" cy="2410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1463040"/>
            <a:ext cx="2286000" cy="2432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756" y="1476394"/>
            <a:ext cx="2286000" cy="2486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1" y="4035010"/>
            <a:ext cx="2286000" cy="2410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23" y="4035010"/>
            <a:ext cx="2286000" cy="2410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4035011"/>
            <a:ext cx="2286000" cy="24106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756" y="4049533"/>
            <a:ext cx="2286000" cy="23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7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35</a:t>
            </a:fld>
            <a:endParaRPr lang="en-US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5101" y="3020680"/>
          <a:ext cx="11252528" cy="2806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13132">
                  <a:extLst>
                    <a:ext uri="{9D8B030D-6E8A-4147-A177-3AD203B41FA5}">
                      <a16:colId xmlns:a16="http://schemas.microsoft.com/office/drawing/2014/main" val="1976741575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1173407546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878694252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74797407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Sugar Contents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absolute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R^2</a:t>
                      </a:r>
                      <a:r>
                        <a:rPr lang="en-US" sz="1800" u="none" strike="noStrike" baseline="0" dirty="0">
                          <a:effectLst/>
                        </a:rPr>
                        <a:t>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square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98666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Glucose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0.225395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-0.03672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0.09402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82948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Fructose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0.272316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-0.04594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0.150201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93497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Sucrose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2.072446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-0.17048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effectLst/>
                        </a:rPr>
                        <a:t>6.577736</a:t>
                      </a:r>
                      <a:endParaRPr lang="en-US" sz="1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17282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Raffinose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1.223988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-0.10549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2.342003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89004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Kestose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0.667266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-0.06532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0.721554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2336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Maltose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0.179537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-0.05939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0.058611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47991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Nystose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0.634522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-0.17936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0.670258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095867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Kestopentaose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0.160034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-0.14356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0.05288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66684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Total_Fructan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3.773329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-0.58032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24.02191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9192206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Elastic Net</a:t>
            </a:r>
          </a:p>
        </p:txBody>
      </p:sp>
    </p:spTree>
    <p:extLst>
      <p:ext uri="{BB962C8B-B14F-4D97-AF65-F5344CB8AC3E}">
        <p14:creationId xmlns:p14="http://schemas.microsoft.com/office/powerpoint/2010/main" val="158059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Elastic 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1" y="1463040"/>
            <a:ext cx="2286000" cy="2410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23" y="1463040"/>
            <a:ext cx="2286000" cy="2410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1463040"/>
            <a:ext cx="2286000" cy="2432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756" y="1476394"/>
            <a:ext cx="2286000" cy="2486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1" y="4035010"/>
            <a:ext cx="2286000" cy="2410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23" y="4035010"/>
            <a:ext cx="2286000" cy="2410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4035011"/>
            <a:ext cx="2286000" cy="24106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756" y="4049533"/>
            <a:ext cx="2286000" cy="23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74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37</a:t>
            </a:fld>
            <a:endParaRPr lang="en-US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491454"/>
              </p:ext>
            </p:extLst>
          </p:nvPr>
        </p:nvGraphicFramePr>
        <p:xfrm>
          <a:off x="355101" y="3020680"/>
          <a:ext cx="11252528" cy="2806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13132">
                  <a:extLst>
                    <a:ext uri="{9D8B030D-6E8A-4147-A177-3AD203B41FA5}">
                      <a16:colId xmlns:a16="http://schemas.microsoft.com/office/drawing/2014/main" val="1976741575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1173407546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878694252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74797407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Sugar Contents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absolute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R^2</a:t>
                      </a:r>
                      <a:r>
                        <a:rPr lang="en-US" sz="1800" u="none" strike="noStrike" baseline="0" dirty="0">
                          <a:effectLst/>
                        </a:rPr>
                        <a:t>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square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98666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Glucose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0.22319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0.09553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82948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Fructose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0.264749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0.15127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93497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Sucrose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2.049952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-0.15177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6.472586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17282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Raffinose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1.161771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-0.00836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2.136232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89004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Kestose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0.662869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-0.04797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0.709804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2336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Maltose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0.17603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-0.04968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0.058074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47991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Nystose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0.612399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-0.05749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0.600999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095867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Kestopentaose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0.158774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-0.09359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0.050569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66684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Total_Fructan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3.405795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-0.30661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19.86133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9192206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331769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Lasso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6" y="1493339"/>
            <a:ext cx="2286000" cy="2367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98" y="1460758"/>
            <a:ext cx="2286000" cy="241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70" y="1460758"/>
            <a:ext cx="2286000" cy="24328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42" y="1407540"/>
            <a:ext cx="2286000" cy="24860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6" y="4024685"/>
            <a:ext cx="2286000" cy="2410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98" y="4013223"/>
            <a:ext cx="2286000" cy="24106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70" y="4013222"/>
            <a:ext cx="2286000" cy="24106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42" y="4039207"/>
            <a:ext cx="2286000" cy="239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72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R^2 error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584030"/>
              </p:ext>
            </p:extLst>
          </p:nvPr>
        </p:nvGraphicFramePr>
        <p:xfrm>
          <a:off x="355101" y="1491917"/>
          <a:ext cx="11492772" cy="4485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491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8E3C15F2-1D07-4EEB-855A-8790E3A7E9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2193" r="25623" b="2"/>
          <a:stretch/>
        </p:blipFill>
        <p:spPr>
          <a:xfrm>
            <a:off x="8042589" y="674453"/>
            <a:ext cx="3702877" cy="5749461"/>
          </a:xfrm>
          <a:noFill/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9A47E8C7-9D08-47D9-BB9C-FF87000E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153C75CC-6E7C-42C0-9624-B79B87BAE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8" y="2057400"/>
            <a:ext cx="7581653" cy="381158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An image of the plants being screened at the hyperspectral plant imaging station at APPF.(right)</a:t>
            </a: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Hyperspectral images interrogate the plant physiology at a fine spectral resolution.</a:t>
            </a: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0" indent="0">
              <a:buNone/>
            </a:pPr>
            <a:endParaRPr lang="en-US" sz="1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9943E-FBF3-463C-94C7-5A56DB31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930101CD-FF38-4935-A894-04F8843F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Image </a:t>
            </a:r>
            <a:r>
              <a:rPr lang="en-US" noProof="0" dirty="0"/>
              <a:t>Source:</a:t>
            </a:r>
            <a:r>
              <a:rPr lang="en-GB" dirty="0">
                <a:hlinkClick r:id="rId3"/>
              </a:rPr>
              <a:t>https://www.plantphenomics.org.au/</a:t>
            </a:r>
            <a:endParaRPr lang="en-US" noProof="0" dirty="0"/>
          </a:p>
        </p:txBody>
      </p:sp>
      <p:pic>
        <p:nvPicPr>
          <p:cNvPr id="11" name="Picture 10" descr="A room with a large window&#10;&#10;Description automatically generated">
            <a:extLst>
              <a:ext uri="{FF2B5EF4-FFF2-40B4-BE49-F238E27FC236}">
                <a16:creationId xmlns:a16="http://schemas.microsoft.com/office/drawing/2014/main" id="{CA1FE3D7-0740-45B4-BCEA-E32C3F517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354" y="3657600"/>
            <a:ext cx="3116850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9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Mean absolute error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577970"/>
              </p:ext>
            </p:extLst>
          </p:nvPr>
        </p:nvGraphicFramePr>
        <p:xfrm>
          <a:off x="558265" y="1453416"/>
          <a:ext cx="11126804" cy="4677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8164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Mean square error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648691"/>
              </p:ext>
            </p:extLst>
          </p:nvPr>
        </p:nvGraphicFramePr>
        <p:xfrm>
          <a:off x="355101" y="1617045"/>
          <a:ext cx="11492772" cy="4446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1160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Based on Randomly splitting dataset into train and test (taking means of 10 replicates)</a:t>
            </a:r>
          </a:p>
        </p:txBody>
      </p:sp>
    </p:spTree>
    <p:extLst>
      <p:ext uri="{BB962C8B-B14F-4D97-AF65-F5344CB8AC3E}">
        <p14:creationId xmlns:p14="http://schemas.microsoft.com/office/powerpoint/2010/main" val="395100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43</a:t>
            </a:fld>
            <a:endParaRPr lang="en-US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675005"/>
              </p:ext>
            </p:extLst>
          </p:nvPr>
        </p:nvGraphicFramePr>
        <p:xfrm>
          <a:off x="355101" y="3020680"/>
          <a:ext cx="11252528" cy="2806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13132">
                  <a:extLst>
                    <a:ext uri="{9D8B030D-6E8A-4147-A177-3AD203B41FA5}">
                      <a16:colId xmlns:a16="http://schemas.microsoft.com/office/drawing/2014/main" val="1976741575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1173407546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878694252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74797407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Sugar Contents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absolute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R^2</a:t>
                      </a:r>
                      <a:r>
                        <a:rPr lang="en-US" sz="1800" u="none" strike="noStrike" baseline="0" dirty="0">
                          <a:effectLst/>
                        </a:rPr>
                        <a:t>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square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98666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Glucose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0.441288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-3.0415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0.324161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82948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Fructose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0.579718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-3.48335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0.562616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93497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Sucrose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3.550131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-2.64905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20.32791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17282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Raffinose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2.058246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-2.58193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6.888539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89004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Kestose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1.366227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-2.94252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2.942811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2336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Maltose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0.392421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-2.48984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0.25688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47991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Nystose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1.366642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-2.97526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2.933128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095867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Kestopentaose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0.391586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-3.02246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0.249752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66684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Total_Fructan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6.465502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-2.93823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67.35755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9192206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3571904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44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Ridge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6" y="1382326"/>
            <a:ext cx="2286000" cy="23536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68" y="1382326"/>
            <a:ext cx="2286000" cy="2353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60" y="1315091"/>
            <a:ext cx="2286000" cy="24328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52" y="1303020"/>
            <a:ext cx="2286000" cy="24180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6" y="4005896"/>
            <a:ext cx="2286000" cy="24180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68" y="4058614"/>
            <a:ext cx="2286000" cy="2312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60" y="3953177"/>
            <a:ext cx="2286000" cy="2418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52" y="4058614"/>
            <a:ext cx="2286000" cy="22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64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45</a:t>
            </a:fld>
            <a:endParaRPr lang="en-US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2132"/>
              </p:ext>
            </p:extLst>
          </p:nvPr>
        </p:nvGraphicFramePr>
        <p:xfrm>
          <a:off x="355101" y="3020680"/>
          <a:ext cx="11252528" cy="2806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13132">
                  <a:extLst>
                    <a:ext uri="{9D8B030D-6E8A-4147-A177-3AD203B41FA5}">
                      <a16:colId xmlns:a16="http://schemas.microsoft.com/office/drawing/2014/main" val="1976741575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1173407546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878694252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74797407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Sugar Contents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absolute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R^2</a:t>
                      </a:r>
                      <a:r>
                        <a:rPr lang="en-US" sz="1800" u="none" strike="noStrike" baseline="0" dirty="0">
                          <a:effectLst/>
                        </a:rPr>
                        <a:t>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square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98666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Glucose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0.221439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0.056633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0.083809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82948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Fructose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0.277698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0.141775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93497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Sucrose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1.960413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-0.08924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6.061645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17282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Raffinose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1.106896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-0.01355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1.974434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89004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Kestose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0.668826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0.007923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0.783563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2336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Maltose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0.185754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0.132907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0.064505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47991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Nystose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0.706149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0.02043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0.789722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095867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Kestopentaose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0.196809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0.025075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0.073493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66684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>
                          <a:effectLst/>
                        </a:rPr>
                        <a:t>Total_Fructan</a:t>
                      </a:r>
                      <a:endParaRPr lang="en-US" sz="18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3.525995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-0.14442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21.76777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9192206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Elastic Net</a:t>
            </a:r>
          </a:p>
        </p:txBody>
      </p:sp>
    </p:spTree>
    <p:extLst>
      <p:ext uri="{BB962C8B-B14F-4D97-AF65-F5344CB8AC3E}">
        <p14:creationId xmlns:p14="http://schemas.microsoft.com/office/powerpoint/2010/main" val="1021678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Elastic 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1" y="1519388"/>
            <a:ext cx="2286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104" y="1554079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107" y="1554079"/>
            <a:ext cx="2286000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157" y="1554079"/>
            <a:ext cx="2286000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01" y="4070538"/>
            <a:ext cx="2286000" cy="228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104" y="4070538"/>
            <a:ext cx="2286000" cy="228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107" y="4070538"/>
            <a:ext cx="2286000" cy="228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1232" y="406532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9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47</a:t>
            </a:fld>
            <a:endParaRPr lang="en-US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96420"/>
              </p:ext>
            </p:extLst>
          </p:nvPr>
        </p:nvGraphicFramePr>
        <p:xfrm>
          <a:off x="355101" y="3020680"/>
          <a:ext cx="11252528" cy="2806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13132">
                  <a:extLst>
                    <a:ext uri="{9D8B030D-6E8A-4147-A177-3AD203B41FA5}">
                      <a16:colId xmlns:a16="http://schemas.microsoft.com/office/drawing/2014/main" val="1976741575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1173407546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878694252"/>
                    </a:ext>
                  </a:extLst>
                </a:gridCol>
                <a:gridCol w="2813132">
                  <a:extLst>
                    <a:ext uri="{9D8B030D-6E8A-4147-A177-3AD203B41FA5}">
                      <a16:colId xmlns:a16="http://schemas.microsoft.com/office/drawing/2014/main" val="274797407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Sugar Contents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absolute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R^2</a:t>
                      </a:r>
                      <a:r>
                        <a:rPr lang="en-US" sz="1800" u="none" strike="noStrike" baseline="0" dirty="0">
                          <a:effectLst/>
                        </a:rPr>
                        <a:t>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square error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98666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Glucose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0.220978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-0.01924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0.080412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82948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Fructose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0.269796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-0.01317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0.126867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93497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Sucrose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1.882335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0.014208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5.482845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17282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Raffinose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1.104471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0.026226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1.918576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89004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Kestose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0.652554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0.025089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0.73997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2336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effectLst/>
                        </a:rPr>
                        <a:t>Maltose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0.187364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0.119368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0.070103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47991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Nystose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0.678549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0.017393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0.732928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095867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Kestopentaose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0.183541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-0.00063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0.058472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66684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effectLst/>
                        </a:rPr>
                        <a:t>Total_Fructan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3.137438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-0.01234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17.19574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9192206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1308766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48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Lasso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975" y="3904248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702" y="3904248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429" y="3904248"/>
            <a:ext cx="2286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56" y="3904248"/>
            <a:ext cx="2286000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873" y="1257300"/>
            <a:ext cx="2175102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702" y="1257300"/>
            <a:ext cx="2286000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429" y="1259105"/>
            <a:ext cx="22860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56" y="12573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94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49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R^2 error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443813"/>
              </p:ext>
            </p:extLst>
          </p:nvPr>
        </p:nvGraphicFramePr>
        <p:xfrm>
          <a:off x="358528" y="1424539"/>
          <a:ext cx="11403544" cy="4745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905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58528" y="2057400"/>
            <a:ext cx="11387269" cy="3811588"/>
          </a:xfrm>
        </p:spPr>
        <p:txBody>
          <a:bodyPr/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Data collected over the measurement during 2014 and 2015.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2014: 488 recordings VNIR (400-1000 nm) and SWIR (1000-2500 nm)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2015: 399 recordings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2014: ~746 GB compressed spectral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2015: ~477 GB compressed spectral data</a:t>
            </a:r>
          </a:p>
          <a:p>
            <a:r>
              <a:rPr lang="en-GB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156 genotypes with 3 replicates each</a:t>
            </a:r>
          </a:p>
          <a:p>
            <a:r>
              <a:rPr lang="en-GB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ENVI file format (header file + binary data)</a:t>
            </a:r>
          </a:p>
          <a:p>
            <a:r>
              <a:rPr lang="en-GB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16 bit unsigned integer/ 32 bit float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20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50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Mean absolute error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929594"/>
              </p:ext>
            </p:extLst>
          </p:nvPr>
        </p:nvGraphicFramePr>
        <p:xfrm>
          <a:off x="355101" y="1665171"/>
          <a:ext cx="11492772" cy="429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0137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51</a:t>
            </a:fld>
            <a:endParaRPr lang="en-US" noProof="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 txBox="1">
            <a:spLocks/>
          </p:cNvSpPr>
          <p:nvPr/>
        </p:nvSpPr>
        <p:spPr>
          <a:xfrm>
            <a:off x="358528" y="457200"/>
            <a:ext cx="7014423" cy="1600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Mean square error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795324"/>
              </p:ext>
            </p:extLst>
          </p:nvPr>
        </p:nvGraphicFramePr>
        <p:xfrm>
          <a:off x="355101" y="1597794"/>
          <a:ext cx="11492772" cy="4552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8549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noisy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DC2B5-5E26-4712-A72B-C467FF94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101" y="2057400"/>
            <a:ext cx="4014768" cy="1367131"/>
          </a:xfrm>
        </p:spPr>
        <p:txBody>
          <a:bodyPr/>
          <a:lstStyle/>
          <a:p>
            <a:r>
              <a:rPr lang="en-US" b="1" dirty="0"/>
              <a:t>Taking Sucrose in to consideration </a:t>
            </a:r>
          </a:p>
          <a:p>
            <a:r>
              <a:rPr lang="en-US" b="1" dirty="0"/>
              <a:t>Relative Error &gt; 0.4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52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497404"/>
              </p:ext>
            </p:extLst>
          </p:nvPr>
        </p:nvGraphicFramePr>
        <p:xfrm>
          <a:off x="512375" y="3694038"/>
          <a:ext cx="7967484" cy="224536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991871">
                  <a:extLst>
                    <a:ext uri="{9D8B030D-6E8A-4147-A177-3AD203B41FA5}">
                      <a16:colId xmlns:a16="http://schemas.microsoft.com/office/drawing/2014/main" val="3859812655"/>
                    </a:ext>
                  </a:extLst>
                </a:gridCol>
                <a:gridCol w="1991871">
                  <a:extLst>
                    <a:ext uri="{9D8B030D-6E8A-4147-A177-3AD203B41FA5}">
                      <a16:colId xmlns:a16="http://schemas.microsoft.com/office/drawing/2014/main" val="465183523"/>
                    </a:ext>
                  </a:extLst>
                </a:gridCol>
                <a:gridCol w="1991871">
                  <a:extLst>
                    <a:ext uri="{9D8B030D-6E8A-4147-A177-3AD203B41FA5}">
                      <a16:colId xmlns:a16="http://schemas.microsoft.com/office/drawing/2014/main" val="1676074867"/>
                    </a:ext>
                  </a:extLst>
                </a:gridCol>
                <a:gridCol w="1991871">
                  <a:extLst>
                    <a:ext uri="{9D8B030D-6E8A-4147-A177-3AD203B41FA5}">
                      <a16:colId xmlns:a16="http://schemas.microsoft.com/office/drawing/2014/main" val="1697292993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28 images having relative error larger than 0.4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56784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38371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38571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38629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38805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160205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38390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38583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38699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38806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582846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38405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38588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38727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38824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4857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38473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38589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38728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38828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35790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38475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38608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38750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38858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59445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38530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38622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38791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38861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09451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38568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38627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38793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38865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486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014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noisy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53</a:t>
            </a:fld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8869215"/>
              </p:ext>
            </p:extLst>
          </p:nvPr>
        </p:nvGraphicFramePr>
        <p:xfrm>
          <a:off x="433137" y="1742173"/>
          <a:ext cx="11414736" cy="459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4868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54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Elastic net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773" y="2004401"/>
            <a:ext cx="4133102" cy="4133102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8154829"/>
              </p:ext>
            </p:extLst>
          </p:nvPr>
        </p:nvGraphicFramePr>
        <p:xfrm>
          <a:off x="581193" y="2127184"/>
          <a:ext cx="6830260" cy="3907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39474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B60A3D2-8644-49D6-85A3-53D4AFA2D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710824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535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2580" y="341747"/>
            <a:ext cx="11268363" cy="6179086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EC38A0-3DAB-4B29-9BBE-45A9EBDB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80" y="2937124"/>
            <a:ext cx="11268363" cy="988332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30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60" y="512064"/>
            <a:ext cx="10685188" cy="1307308"/>
          </a:xfrm>
        </p:spPr>
        <p:txBody>
          <a:bodyPr>
            <a:normAutofit/>
          </a:bodyPr>
          <a:lstStyle/>
          <a:p>
            <a:r>
              <a:rPr lang="en-US" sz="3200" dirty="0"/>
              <a:t>Reading and Visualizing images: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" y="2762054"/>
            <a:ext cx="1624484" cy="3806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3" y="2762052"/>
            <a:ext cx="1624483" cy="3806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84" y="2762049"/>
            <a:ext cx="1626318" cy="380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62" y="2762051"/>
            <a:ext cx="1626319" cy="380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3" y="2762048"/>
            <a:ext cx="1626319" cy="38068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125" y="2762048"/>
            <a:ext cx="1626318" cy="38068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466" y="1819372"/>
            <a:ext cx="10307782" cy="6836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Results based on single channel</a:t>
            </a:r>
          </a:p>
        </p:txBody>
      </p:sp>
    </p:spTree>
    <p:extLst>
      <p:ext uri="{BB962C8B-B14F-4D97-AF65-F5344CB8AC3E}">
        <p14:creationId xmlns:p14="http://schemas.microsoft.com/office/powerpoint/2010/main" val="75934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61" y="867266"/>
            <a:ext cx="11167748" cy="933254"/>
          </a:xfrm>
        </p:spPr>
        <p:txBody>
          <a:bodyPr>
            <a:noAutofit/>
          </a:bodyPr>
          <a:lstStyle/>
          <a:p>
            <a:r>
              <a:rPr lang="en-US" sz="3200" dirty="0"/>
              <a:t>Reading and Visualizing images: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658359"/>
            <a:ext cx="1620521" cy="3460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091" y="2658359"/>
            <a:ext cx="1631181" cy="350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44" y="2658359"/>
            <a:ext cx="1636513" cy="35069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447" y="2658359"/>
            <a:ext cx="1639178" cy="35335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15" y="2658359"/>
            <a:ext cx="1636513" cy="35335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F27E6F-04B9-4F20-B844-4D4861CD5B82}"/>
              </a:ext>
            </a:extLst>
          </p:cNvPr>
          <p:cNvSpPr/>
          <p:nvPr/>
        </p:nvSpPr>
        <p:spPr>
          <a:xfrm>
            <a:off x="980388" y="2007910"/>
            <a:ext cx="8163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Results based on SWIR recommended channels in header file: </a:t>
            </a:r>
            <a:r>
              <a:rPr lang="en-US" sz="16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80</a:t>
            </a:r>
            <a:r>
              <a:rPr lang="en-US" sz="1600" baseline="30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th</a:t>
            </a:r>
            <a:r>
              <a:rPr lang="en-US" sz="16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, 200</a:t>
            </a:r>
            <a:r>
              <a:rPr lang="en-US" sz="1600" baseline="30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th </a:t>
            </a:r>
            <a:r>
              <a:rPr lang="en-US" sz="16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and 48</a:t>
            </a:r>
            <a:r>
              <a:rPr lang="en-US" sz="1600" baseline="30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th</a:t>
            </a:r>
            <a:endParaRPr lang="en-DE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47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60" y="702155"/>
            <a:ext cx="11167748" cy="1088937"/>
          </a:xfrm>
        </p:spPr>
        <p:txBody>
          <a:bodyPr>
            <a:normAutofit/>
          </a:bodyPr>
          <a:lstStyle/>
          <a:p>
            <a:r>
              <a:rPr lang="en-US" sz="3200" dirty="0"/>
              <a:t>Reading and Visualizing images:</a:t>
            </a:r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24" y="2093976"/>
            <a:ext cx="1712514" cy="427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94" y="2093978"/>
            <a:ext cx="1712514" cy="427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364" y="2093976"/>
            <a:ext cx="1712514" cy="427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34" y="2093976"/>
            <a:ext cx="1712514" cy="42789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81193" y="1932496"/>
            <a:ext cx="27175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three Channels (SWIR)</a:t>
            </a:r>
            <a:endParaRPr lang="en-US" sz="24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Only region where spikes located are kept for processing.</a:t>
            </a:r>
          </a:p>
          <a:p>
            <a:endParaRPr lang="en-US" sz="20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Channels used: 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55</a:t>
            </a:r>
            <a:r>
              <a:rPr lang="en-US" sz="2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, 41, 12</a:t>
            </a:r>
          </a:p>
          <a:p>
            <a:endParaRPr lang="en-US" sz="20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Still many other combinations possible.</a:t>
            </a:r>
          </a:p>
        </p:txBody>
      </p:sp>
    </p:spTree>
    <p:extLst>
      <p:ext uri="{BB962C8B-B14F-4D97-AF65-F5344CB8AC3E}">
        <p14:creationId xmlns:p14="http://schemas.microsoft.com/office/powerpoint/2010/main" val="198125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711583"/>
            <a:ext cx="11177175" cy="1013800"/>
          </a:xfrm>
        </p:spPr>
        <p:txBody>
          <a:bodyPr>
            <a:normAutofit/>
          </a:bodyPr>
          <a:lstStyle/>
          <a:p>
            <a:r>
              <a:rPr lang="en-US" dirty="0"/>
              <a:t>Segmentation Using OpenCV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Changing Color-space</a:t>
            </a:r>
          </a:p>
          <a:p>
            <a:pPr lvl="1"/>
            <a:r>
              <a:rPr lang="en-US" sz="18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Color Conversion</a:t>
            </a:r>
          </a:p>
          <a:p>
            <a:pPr lvl="2"/>
            <a:r>
              <a:rPr lang="en-US" sz="18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We use the function </a:t>
            </a:r>
            <a:r>
              <a:rPr lang="en-US" sz="1800" b="1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cv2.cvtColor(</a:t>
            </a:r>
            <a:r>
              <a:rPr lang="en-US" sz="1800" b="1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input_image</a:t>
            </a:r>
            <a:r>
              <a:rPr lang="en-US" sz="1800" b="1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, flag) </a:t>
            </a:r>
            <a:r>
              <a:rPr lang="en-US" sz="18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where flag determines the type of conversion (e. g. </a:t>
            </a:r>
            <a:r>
              <a:rPr lang="en-US" sz="1800" b="1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cv2.COLOR_BGR2HSV</a:t>
            </a:r>
            <a:r>
              <a:rPr lang="en-US" sz="18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).</a:t>
            </a: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Applying mask</a:t>
            </a:r>
          </a:p>
          <a:p>
            <a:pPr lvl="1"/>
            <a:r>
              <a:rPr lang="en-US" sz="18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We use the function </a:t>
            </a:r>
            <a:r>
              <a:rPr lang="en-US" sz="1800" b="1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cv2.inRange(</a:t>
            </a:r>
            <a:r>
              <a:rPr lang="en-US" sz="1800" b="1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HSV_converted_image</a:t>
            </a:r>
            <a:r>
              <a:rPr lang="en-US" sz="1800" b="1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, </a:t>
            </a:r>
            <a:r>
              <a:rPr lang="en-US" sz="1800" b="1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lower_bounds</a:t>
            </a:r>
            <a:r>
              <a:rPr lang="en-US" sz="1800" b="1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, </a:t>
            </a:r>
            <a:r>
              <a:rPr lang="en-US" sz="1800" b="1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upper_bounds</a:t>
            </a:r>
            <a:r>
              <a:rPr lang="en-US" sz="1800" b="1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) </a:t>
            </a:r>
            <a:endParaRPr lang="en-US" sz="1800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lvl="1"/>
            <a:r>
              <a:rPr lang="en-US" sz="18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For HSV, Hue range is [0,179], Saturation range is [0,255] and Value range is [0,255]. Different </a:t>
            </a:r>
            <a:r>
              <a:rPr lang="en-US" sz="1800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softwares</a:t>
            </a:r>
            <a:r>
              <a:rPr lang="en-US" sz="1800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use different scales. So need to normalize these ranges.</a:t>
            </a:r>
          </a:p>
        </p:txBody>
      </p:sp>
      <p:pic>
        <p:nvPicPr>
          <p:cNvPr id="4" name="Picture 2" descr="https://opencv-python-tutroals.readthedocs.io/en/latest/_static/opencv-logo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084" y="2001499"/>
            <a:ext cx="924080" cy="113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4196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3_MO - v4.pptx" id="{D5AEBA98-7BE2-4600-B726-C10F88B0D5DD}" vid="{80972332-D852-4500-B88A-BEF94A57E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E7F611-2872-4820-B95F-32B269E9A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AD4E0F-D5B9-4E85-A9F9-55FB534FCA93}">
  <ds:schemaRefs>
    <ds:schemaRef ds:uri="http://purl.org/dc/elements/1.1/"/>
    <ds:schemaRef ds:uri="71af3243-3dd4-4a8d-8c0d-dd76da1f02a5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1491</Words>
  <Application>Microsoft Office PowerPoint</Application>
  <PresentationFormat>Widescreen</PresentationFormat>
  <Paragraphs>537</Paragraphs>
  <Slides>56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Cambria Math</vt:lpstr>
      <vt:lpstr>Corbel</vt:lpstr>
      <vt:lpstr>Gill Sans MT</vt:lpstr>
      <vt:lpstr>Nirmala UI Semilight</vt:lpstr>
      <vt:lpstr>Times New Roman</vt:lpstr>
      <vt:lpstr>Wingdings</vt:lpstr>
      <vt:lpstr>Wingdings 2</vt:lpstr>
      <vt:lpstr>DividendVTI</vt:lpstr>
      <vt:lpstr>Hysacs project</vt:lpstr>
      <vt:lpstr>Contents</vt:lpstr>
      <vt:lpstr>Motivation</vt:lpstr>
      <vt:lpstr>PowerPoint Presentation</vt:lpstr>
      <vt:lpstr>Data Exploring</vt:lpstr>
      <vt:lpstr>Reading and Visualizing images:</vt:lpstr>
      <vt:lpstr>Reading and Visualizing images:</vt:lpstr>
      <vt:lpstr>Reading and Visualizing images:</vt:lpstr>
      <vt:lpstr>Segmentation Using OpenCV</vt:lpstr>
      <vt:lpstr>   Result of applying Mask</vt:lpstr>
      <vt:lpstr>SEGMENTATION - SWIR</vt:lpstr>
      <vt:lpstr>Variable Transformation</vt:lpstr>
      <vt:lpstr>PowerPoint Presentation</vt:lpstr>
      <vt:lpstr>Region OF interest</vt:lpstr>
      <vt:lpstr>Pick Grains from middle of Spike</vt:lpstr>
      <vt:lpstr>Segmentation - VNIR images</vt:lpstr>
      <vt:lpstr>Resize VNIR</vt:lpstr>
      <vt:lpstr>SEGMENTATION – VNIR IMAGES</vt:lpstr>
      <vt:lpstr>Segmentation</vt:lpstr>
      <vt:lpstr>Segmentation</vt:lpstr>
      <vt:lpstr>Daylight Intensity </vt:lpstr>
      <vt:lpstr>Daylight Intensity </vt:lpstr>
      <vt:lpstr>Normalization</vt:lpstr>
      <vt:lpstr>Combining images</vt:lpstr>
      <vt:lpstr>Normalization</vt:lpstr>
      <vt:lpstr>Combining Images</vt:lpstr>
      <vt:lpstr>Dataset</vt:lpstr>
      <vt:lpstr>Dataset</vt:lpstr>
      <vt:lpstr>Dataset against Sugar values</vt:lpstr>
      <vt:lpstr>Sugar Contents</vt:lpstr>
      <vt:lpstr>Models</vt:lpstr>
      <vt:lpstr>All algorithms tried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Removing noisy images</vt:lpstr>
      <vt:lpstr>Removing noisy images</vt:lpstr>
      <vt:lpstr>Elastic net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2020-07-15T09:02:09Z</dcterms:created>
  <dcterms:modified xsi:type="dcterms:W3CDTF">2020-07-15T12:32:22Z</dcterms:modified>
</cp:coreProperties>
</file>